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1" r:id="rId6"/>
    <p:sldId id="273" r:id="rId7"/>
    <p:sldId id="263" r:id="rId8"/>
    <p:sldId id="265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3706-0B6F-412E-B15F-719B64B98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EE507-8213-4441-BFA4-DA8721507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9F139-CAEE-47B8-849E-C751BBB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03CF5-431F-44DA-998B-A8C38752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6A26F-13DA-458F-A081-CD84932F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CE08-C33A-4841-A85A-68A29E42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EE423-953B-4416-9273-64D6472D4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4D409-FA52-4849-8309-1152047E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76726-02C8-4C9B-8B3C-2930907B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BBFE3-4A18-43CF-BE7B-84736D09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FC67D-8962-44DF-BAC7-5060C1748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60CFF-622B-43AA-90F6-430D9CF4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F2CC-0F58-460F-8162-606F5CEE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850D4-5E71-4322-845F-8D281C0D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03775-E021-4C04-8A26-F21E1416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29B0-5535-4741-875E-5E22EDBE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1C465-64A7-4FB3-8D94-B29366CDB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51E55-FCCD-468D-A681-06C21D27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4F15-F279-47DB-A1E1-5C385580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D6BAC-C2E0-4375-A5C0-AC74754B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7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4DE1-03CB-4DC8-BCCF-6054C289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FA2A6-B4D1-4C32-AE30-0ADEF2F3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AB26-1202-4945-B6DB-82AD8786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2B62-C658-476B-855A-9D14631F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DADC5-5237-4435-8256-F515AFB4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DAC7-657B-4F02-B1C2-9793B8A1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BB53A-0F7B-435C-81DD-6F55C9FB3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BEB6A-1344-45BD-B30A-C65B98A5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B2932-74AC-481D-8408-49E90CC4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9D5E-37D4-4DEF-BBBB-45345CDF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EF27A-41D0-4917-BD24-10DBA9DC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4598-2A86-45D7-B528-E606DA9B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A9AE3-CE03-4F65-A121-5E6CCD3D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0CF2E-CC59-458C-81DF-83BCCE199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357CB-2072-4312-BA35-24461B757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1ED9C-0FC8-4D21-8514-DE3A7756D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1E1029-47F4-4352-928C-2110FD69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ADD99-9F41-4520-BB89-28EC9359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899A8-236C-403C-9438-BB743983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42CB-8D82-4699-84EC-596F580E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861B6-C226-4F9D-83C6-866CA8FA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E4F2C-5314-4643-89A2-44D03E35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E3A36-EAE9-492C-9C98-AF0953B8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F4E67-8526-4190-9A65-74B14177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02FA2-43A3-43BD-BC88-BA940A95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CD82F-E415-49A4-AD2A-665C30AE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4AC2-488E-44FB-A944-852F54EB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5BEA-2A9B-4CA1-A936-4B7A43A8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D37A7-602B-42D4-9FCC-F0F6A0503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3DF77-ADA3-47C5-BCC3-BF7FE564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3DA66-C1FB-44F5-87EB-D62ED86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BA57-3FB2-4DA9-9E65-B32D3E5C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6BFD-3156-4CE3-AB13-9884FA4A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CFAE6-3EB4-4949-A74A-AB9940E6F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D5198-6802-4CDA-87C7-DD84D96F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5376B-CDC2-4AF3-8AB2-6A577070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3EAC-C826-4C75-99CC-D8ACC48B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B3118-16C6-40E9-9878-A86DA728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FDB82-0724-404D-BF9F-72481584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A534F-39F1-4824-A5CE-750F59D6F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F6F7-A089-46EE-85C2-F1291313D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868-28F3-4F87-9175-71C801A8BE89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547B6-82AC-4BB6-A642-039DDBCED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A814-769C-456F-B4A7-7CA204C2D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82A9-3112-489C-8711-57C59F8C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E95D4A-1916-4AD9-A4D2-64F61975A42F}"/>
              </a:ext>
            </a:extLst>
          </p:cNvPr>
          <p:cNvSpPr/>
          <p:nvPr/>
        </p:nvSpPr>
        <p:spPr>
          <a:xfrm>
            <a:off x="-3" y="4973926"/>
            <a:ext cx="12192000" cy="18822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42B92-260D-45D1-933B-BCB4A264D0A3}"/>
              </a:ext>
            </a:extLst>
          </p:cNvPr>
          <p:cNvSpPr txBox="1"/>
          <p:nvPr/>
        </p:nvSpPr>
        <p:spPr>
          <a:xfrm>
            <a:off x="4613339" y="6025168"/>
            <a:ext cx="296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Company Profile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2023</a:t>
            </a:r>
          </a:p>
        </p:txBody>
      </p:sp>
      <p:grpSp>
        <p:nvGrpSpPr>
          <p:cNvPr id="62" name="Group 55">
            <a:extLst>
              <a:ext uri="{FF2B5EF4-FFF2-40B4-BE49-F238E27FC236}">
                <a16:creationId xmlns:a16="http://schemas.microsoft.com/office/drawing/2014/main" id="{186664C4-18A1-58B0-8140-66BA3EE66BF2}"/>
              </a:ext>
            </a:extLst>
          </p:cNvPr>
          <p:cNvGrpSpPr>
            <a:grpSpLocks/>
          </p:cNvGrpSpPr>
          <p:nvPr/>
        </p:nvGrpSpPr>
        <p:grpSpPr bwMode="auto">
          <a:xfrm>
            <a:off x="437745" y="1157592"/>
            <a:ext cx="3564849" cy="3328988"/>
            <a:chOff x="1730" y="-1118"/>
            <a:chExt cx="4949" cy="4759"/>
          </a:xfrm>
        </p:grpSpPr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CF75EAB3-BFBC-7861-7612-1F852F8A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F923F6A3-C0CB-9781-81DE-0337CEFF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A6E94C5D-137B-1946-C45C-38E6E9F28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46C6AC44-1890-07B7-7E36-4D0AF280F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8DE8F449-9C0C-4B2E-AC90-D882FF27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11D30231-B22B-1633-4421-BC730F7E7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0D75B001-0CCF-1020-78E7-12A9E4A93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0C71696-F1DD-FE08-AAC8-4F1ED392D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D0FDF3D1-3EAE-42C8-FAC1-80587C0F4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55943774-C509-A92C-D625-E75D691E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94F7A7EE-3E36-A896-195C-3298845A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3E0972D4-024A-21C2-9CA3-EC5CB1429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2E738CA2-36FD-BFD7-B9D7-719D6001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0E635A69-3B1A-A09C-CF75-C331C8757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62">
              <a:extLst>
                <a:ext uri="{FF2B5EF4-FFF2-40B4-BE49-F238E27FC236}">
                  <a16:creationId xmlns:a16="http://schemas.microsoft.com/office/drawing/2014/main" id="{133F3D80-E47A-1F77-6843-85A5437B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D9AB898E-4306-1A26-C4C2-CF3F17CD3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EB475557-75ED-3DB9-8A9F-B10B74E2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BD1B0749-A60B-A765-D64B-A4D38387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58">
              <a:extLst>
                <a:ext uri="{FF2B5EF4-FFF2-40B4-BE49-F238E27FC236}">
                  <a16:creationId xmlns:a16="http://schemas.microsoft.com/office/drawing/2014/main" id="{41E4657D-F194-2DC9-5BFA-D89AE0A9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7A080D2A-2394-34E9-699C-1CA1EE2D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2DA5CC09-753D-8441-8404-FE3BAAD14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4" name="Group 53">
            <a:extLst>
              <a:ext uri="{FF2B5EF4-FFF2-40B4-BE49-F238E27FC236}">
                <a16:creationId xmlns:a16="http://schemas.microsoft.com/office/drawing/2014/main" id="{39A0BDD1-A997-9A18-2AB6-C92E707FB26C}"/>
              </a:ext>
            </a:extLst>
          </p:cNvPr>
          <p:cNvGrpSpPr>
            <a:grpSpLocks/>
          </p:cNvGrpSpPr>
          <p:nvPr/>
        </p:nvGrpSpPr>
        <p:grpSpPr bwMode="auto">
          <a:xfrm>
            <a:off x="4159463" y="1164587"/>
            <a:ext cx="104775" cy="3328988"/>
            <a:chOff x="6831" y="-1453"/>
            <a:chExt cx="165" cy="5243"/>
          </a:xfrm>
        </p:grpSpPr>
        <p:sp>
          <p:nvSpPr>
            <p:cNvPr id="85" name="Freeform 54">
              <a:extLst>
                <a:ext uri="{FF2B5EF4-FFF2-40B4-BE49-F238E27FC236}">
                  <a16:creationId xmlns:a16="http://schemas.microsoft.com/office/drawing/2014/main" id="{75419B5A-2CB0-B5AA-8681-D7C50623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6" name="Rectangle 77">
            <a:extLst>
              <a:ext uri="{FF2B5EF4-FFF2-40B4-BE49-F238E27FC236}">
                <a16:creationId xmlns:a16="http://schemas.microsoft.com/office/drawing/2014/main" id="{681B6294-64F5-5383-005D-6BBDB6FB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225" y="5116799"/>
            <a:ext cx="667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شركة إمداد المرافق للتشغيل والصيانة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7" name="Rectangle 78">
            <a:extLst>
              <a:ext uri="{FF2B5EF4-FFF2-40B4-BE49-F238E27FC236}">
                <a16:creationId xmlns:a16="http://schemas.microsoft.com/office/drawing/2014/main" id="{AF968C73-A622-1812-9504-DF4F5C32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353" y="1311268"/>
            <a:ext cx="5799986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BDAE2134-B25C-4A30-9BD7-F519D34092FB}"/>
              </a:ext>
            </a:extLst>
          </p:cNvPr>
          <p:cNvSpPr/>
          <p:nvPr/>
        </p:nvSpPr>
        <p:spPr>
          <a:xfrm rot="16200000">
            <a:off x="2667001" y="-2666999"/>
            <a:ext cx="6857999" cy="12191998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7137C29-D74D-4A13-80EC-55D57513F9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772928 w 11689818"/>
              <a:gd name="connsiteY0" fmla="*/ 0 h 6592108"/>
              <a:gd name="connsiteX1" fmla="*/ 11689818 w 11689818"/>
              <a:gd name="connsiteY1" fmla="*/ 0 h 6592108"/>
              <a:gd name="connsiteX2" fmla="*/ 0 w 11689818"/>
              <a:gd name="connsiteY2" fmla="*/ 6592108 h 6592108"/>
              <a:gd name="connsiteX3" fmla="*/ 0 w 11689818"/>
              <a:gd name="connsiteY3" fmla="*/ 6075057 h 6592108"/>
              <a:gd name="connsiteX4" fmla="*/ 10772928 w 11689818"/>
              <a:gd name="connsiteY4" fmla="*/ 0 h 659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9818" h="6592108">
                <a:moveTo>
                  <a:pt x="10772928" y="0"/>
                </a:moveTo>
                <a:lnTo>
                  <a:pt x="11689818" y="0"/>
                </a:lnTo>
                <a:lnTo>
                  <a:pt x="0" y="6592108"/>
                </a:lnTo>
                <a:lnTo>
                  <a:pt x="0" y="6075057"/>
                </a:lnTo>
                <a:lnTo>
                  <a:pt x="1077292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BEE64-6290-4527-90A1-6F7F7FF8C34C}"/>
              </a:ext>
            </a:extLst>
          </p:cNvPr>
          <p:cNvSpPr txBox="1"/>
          <p:nvPr/>
        </p:nvSpPr>
        <p:spPr>
          <a:xfrm>
            <a:off x="7517401" y="5373600"/>
            <a:ext cx="4640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7B10EF-39B2-43D0-8465-D010491CF72D}"/>
              </a:ext>
            </a:extLst>
          </p:cNvPr>
          <p:cNvSpPr/>
          <p:nvPr/>
        </p:nvSpPr>
        <p:spPr>
          <a:xfrm>
            <a:off x="3531679" y="904489"/>
            <a:ext cx="4135270" cy="413527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id="{B3DAAD83-B15D-6220-E0DB-8DB2E89E1054}"/>
              </a:ext>
            </a:extLst>
          </p:cNvPr>
          <p:cNvGrpSpPr>
            <a:grpSpLocks/>
          </p:cNvGrpSpPr>
          <p:nvPr/>
        </p:nvGrpSpPr>
        <p:grpSpPr bwMode="auto">
          <a:xfrm>
            <a:off x="3715870" y="1224718"/>
            <a:ext cx="3810000" cy="3684494"/>
            <a:chOff x="1730" y="-1118"/>
            <a:chExt cx="4949" cy="4759"/>
          </a:xfrm>
        </p:grpSpPr>
        <p:sp>
          <p:nvSpPr>
            <p:cNvPr id="4" name="Freeform 76">
              <a:extLst>
                <a:ext uri="{FF2B5EF4-FFF2-40B4-BE49-F238E27FC236}">
                  <a16:creationId xmlns:a16="http://schemas.microsoft.com/office/drawing/2014/main" id="{61C219D1-B8DB-49D7-0005-95ACBD647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" name="Freeform 75">
              <a:extLst>
                <a:ext uri="{FF2B5EF4-FFF2-40B4-BE49-F238E27FC236}">
                  <a16:creationId xmlns:a16="http://schemas.microsoft.com/office/drawing/2014/main" id="{986C4A48-BCE6-DAEB-C899-165A1DFE9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87CBA25C-8B01-6785-1122-5F93EE341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" name="Freeform 73">
              <a:extLst>
                <a:ext uri="{FF2B5EF4-FFF2-40B4-BE49-F238E27FC236}">
                  <a16:creationId xmlns:a16="http://schemas.microsoft.com/office/drawing/2014/main" id="{B3055278-FBE3-076F-D302-11857BED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" name="Freeform 72">
              <a:extLst>
                <a:ext uri="{FF2B5EF4-FFF2-40B4-BE49-F238E27FC236}">
                  <a16:creationId xmlns:a16="http://schemas.microsoft.com/office/drawing/2014/main" id="{88A658DB-C45F-31A6-3FD7-6ECC7A3E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" name="Freeform 71">
              <a:extLst>
                <a:ext uri="{FF2B5EF4-FFF2-40B4-BE49-F238E27FC236}">
                  <a16:creationId xmlns:a16="http://schemas.microsoft.com/office/drawing/2014/main" id="{F4B860B5-40E4-DF0E-3F3B-7122AC2C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" name="Freeform 70">
              <a:extLst>
                <a:ext uri="{FF2B5EF4-FFF2-40B4-BE49-F238E27FC236}">
                  <a16:creationId xmlns:a16="http://schemas.microsoft.com/office/drawing/2014/main" id="{409E8696-7EAB-CCC3-881B-70809504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EB87E739-1A72-EA8B-9CF3-8206C87E6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5" name="Freeform 68">
              <a:extLst>
                <a:ext uri="{FF2B5EF4-FFF2-40B4-BE49-F238E27FC236}">
                  <a16:creationId xmlns:a16="http://schemas.microsoft.com/office/drawing/2014/main" id="{FCC92D03-477A-EEF8-1929-32FC5BD1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6" name="Freeform 67">
              <a:extLst>
                <a:ext uri="{FF2B5EF4-FFF2-40B4-BE49-F238E27FC236}">
                  <a16:creationId xmlns:a16="http://schemas.microsoft.com/office/drawing/2014/main" id="{6148FB84-1187-C158-3346-FBEB098E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AD086FF0-EB4E-D7D9-F3D1-6AE4FE5BC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8" name="Freeform 65">
              <a:extLst>
                <a:ext uri="{FF2B5EF4-FFF2-40B4-BE49-F238E27FC236}">
                  <a16:creationId xmlns:a16="http://schemas.microsoft.com/office/drawing/2014/main" id="{FBEDD1AF-EADC-96FC-00E3-BC8B1FA1B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A7406F5A-555B-ECC3-061A-CD3E29F4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022E3F4F-DFE0-28D4-523E-A9E51727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1" name="Freeform 62">
              <a:extLst>
                <a:ext uri="{FF2B5EF4-FFF2-40B4-BE49-F238E27FC236}">
                  <a16:creationId xmlns:a16="http://schemas.microsoft.com/office/drawing/2014/main" id="{BF2012B3-EBF2-2E47-CB8C-95CA6BDA5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54E44670-6C15-F444-A6E7-46C16AE3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8DF41219-EE8C-139A-69F2-7ADE7205E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id="{1F9C4A4B-482F-7A1E-FB22-2B881A21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5" name="Freeform 58">
              <a:extLst>
                <a:ext uri="{FF2B5EF4-FFF2-40B4-BE49-F238E27FC236}">
                  <a16:creationId xmlns:a16="http://schemas.microsoft.com/office/drawing/2014/main" id="{867C609C-DE9A-9A98-88FC-8DB5A4018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222E1439-8416-26E7-4E19-A89194C2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BBC75B1C-49EC-8CB9-D4FA-7DB548C5C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</p:spTree>
    <p:extLst>
      <p:ext uri="{BB962C8B-B14F-4D97-AF65-F5344CB8AC3E}">
        <p14:creationId xmlns:p14="http://schemas.microsoft.com/office/powerpoint/2010/main" val="175271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2F693CA8-CEAF-4ADE-8B4F-5F0B2E90EC18}"/>
              </a:ext>
            </a:extLst>
          </p:cNvPr>
          <p:cNvSpPr/>
          <p:nvPr/>
        </p:nvSpPr>
        <p:spPr>
          <a:xfrm>
            <a:off x="-29499" y="0"/>
            <a:ext cx="5023513" cy="68580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638FAA-36DE-473E-80F4-9EA2721FEC25}"/>
              </a:ext>
            </a:extLst>
          </p:cNvPr>
          <p:cNvGrpSpPr/>
          <p:nvPr/>
        </p:nvGrpSpPr>
        <p:grpSpPr>
          <a:xfrm>
            <a:off x="5003378" y="1743726"/>
            <a:ext cx="5826912" cy="1492886"/>
            <a:chOff x="5273267" y="2014033"/>
            <a:chExt cx="5826912" cy="1492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8D6109-B092-4F6D-9CCA-176649646ED3}"/>
                </a:ext>
              </a:extLst>
            </p:cNvPr>
            <p:cNvSpPr txBox="1"/>
            <p:nvPr/>
          </p:nvSpPr>
          <p:spPr>
            <a:xfrm>
              <a:off x="5792484" y="2014033"/>
              <a:ext cx="530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200" dirty="0">
                  <a:latin typeface="Georgia Pro Light" panose="02040302050405020303" pitchFamily="18" charset="0"/>
                </a:rPr>
                <a:t>عن الشركة</a:t>
              </a:r>
              <a:endParaRPr lang="en-US" sz="3200" dirty="0">
                <a:latin typeface="Georgia Pro Light" panose="02040302050405020303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DAEE14-928E-43DB-B3F0-1952DCF321A9}"/>
                </a:ext>
              </a:extLst>
            </p:cNvPr>
            <p:cNvSpPr/>
            <p:nvPr/>
          </p:nvSpPr>
          <p:spPr>
            <a:xfrm>
              <a:off x="10359853" y="2660420"/>
              <a:ext cx="559558" cy="15012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3FDAFD-6176-45D7-A5EA-6B40D56A2028}"/>
                </a:ext>
              </a:extLst>
            </p:cNvPr>
            <p:cNvSpPr txBox="1"/>
            <p:nvPr/>
          </p:nvSpPr>
          <p:spPr>
            <a:xfrm>
              <a:off x="5273267" y="2922144"/>
              <a:ext cx="5818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600" dirty="0">
                  <a:latin typeface="Georgia Pro Light" panose="02040302050405020303" pitchFamily="18" charset="0"/>
                </a:rPr>
                <a:t>تأسست شركة إمداد المرافق في 2019 في مدينة الرياض , إمداد شركة سعودية  متخصصة في مجال الصيانة العامة والتشغيل والمقاولات. </a:t>
              </a:r>
              <a:endParaRPr lang="en-US" sz="1600" dirty="0">
                <a:latin typeface="Georgia Pro Light" panose="02040302050405020303" pitchFamily="18" charset="0"/>
              </a:endParaRPr>
            </a:p>
          </p:txBody>
        </p:sp>
      </p:grpSp>
      <p:grpSp>
        <p:nvGrpSpPr>
          <p:cNvPr id="34" name="Group 55">
            <a:extLst>
              <a:ext uri="{FF2B5EF4-FFF2-40B4-BE49-F238E27FC236}">
                <a16:creationId xmlns:a16="http://schemas.microsoft.com/office/drawing/2014/main" id="{CFE26242-E393-05EE-E72C-170B0D47D6B8}"/>
              </a:ext>
            </a:extLst>
          </p:cNvPr>
          <p:cNvGrpSpPr>
            <a:grpSpLocks/>
          </p:cNvGrpSpPr>
          <p:nvPr/>
        </p:nvGrpSpPr>
        <p:grpSpPr bwMode="auto">
          <a:xfrm>
            <a:off x="98617" y="5909218"/>
            <a:ext cx="1011219" cy="863362"/>
            <a:chOff x="1730" y="-1118"/>
            <a:chExt cx="4949" cy="4759"/>
          </a:xfrm>
        </p:grpSpPr>
        <p:sp>
          <p:nvSpPr>
            <p:cNvPr id="35" name="Freeform 76">
              <a:extLst>
                <a:ext uri="{FF2B5EF4-FFF2-40B4-BE49-F238E27FC236}">
                  <a16:creationId xmlns:a16="http://schemas.microsoft.com/office/drawing/2014/main" id="{D8F1C1CA-01B8-2853-EC05-6A9F21C2B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F326E1A4-F3FD-AC75-552E-3B05CC5F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7" name="Freeform 74">
              <a:extLst>
                <a:ext uri="{FF2B5EF4-FFF2-40B4-BE49-F238E27FC236}">
                  <a16:creationId xmlns:a16="http://schemas.microsoft.com/office/drawing/2014/main" id="{94B50611-23BB-C255-B8BF-475DBBE3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8" name="Freeform 73">
              <a:extLst>
                <a:ext uri="{FF2B5EF4-FFF2-40B4-BE49-F238E27FC236}">
                  <a16:creationId xmlns:a16="http://schemas.microsoft.com/office/drawing/2014/main" id="{6A08D2A1-BB5F-6348-FE43-FEF72C20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9" name="Freeform 72">
              <a:extLst>
                <a:ext uri="{FF2B5EF4-FFF2-40B4-BE49-F238E27FC236}">
                  <a16:creationId xmlns:a16="http://schemas.microsoft.com/office/drawing/2014/main" id="{59B15F05-B912-AA49-2C6A-709C42450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5E9200F6-6235-C3C1-7F9F-35F7DD1B0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4B9D410-7555-A9F8-C2AF-2106870ED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2" name="Freeform 69">
              <a:extLst>
                <a:ext uri="{FF2B5EF4-FFF2-40B4-BE49-F238E27FC236}">
                  <a16:creationId xmlns:a16="http://schemas.microsoft.com/office/drawing/2014/main" id="{65A5C40B-4480-9C3F-2D50-94F5152F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BF857338-BDF9-C4AD-C81F-067496F2C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4" name="Freeform 67">
              <a:extLst>
                <a:ext uri="{FF2B5EF4-FFF2-40B4-BE49-F238E27FC236}">
                  <a16:creationId xmlns:a16="http://schemas.microsoft.com/office/drawing/2014/main" id="{BC0695C1-2E95-0118-E4EB-26B44BB2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5" name="Freeform 66">
              <a:extLst>
                <a:ext uri="{FF2B5EF4-FFF2-40B4-BE49-F238E27FC236}">
                  <a16:creationId xmlns:a16="http://schemas.microsoft.com/office/drawing/2014/main" id="{BC0D2AEB-23A7-302B-A31D-B07736F3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B3294C62-C976-EAF2-CA72-E63D662A8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BBC3B205-ED85-BBCA-3B4D-AF8DDCBFF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162E9DF3-E211-9AB9-A60C-7430D29C8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DBE3D427-21BB-BD5D-B796-2CF5EFDF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0" name="Freeform 61">
              <a:extLst>
                <a:ext uri="{FF2B5EF4-FFF2-40B4-BE49-F238E27FC236}">
                  <a16:creationId xmlns:a16="http://schemas.microsoft.com/office/drawing/2014/main" id="{E1AE829A-0B9F-8EBA-4828-BEB0B13E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DD050DEC-B7A8-1967-C760-E24E83BCC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DEF0D24E-698E-62CA-02F7-504FDC99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1E3E9873-2156-6128-23EB-2322C94D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D079D706-1479-C507-C2F1-8236D428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8EFB4EC4-5A46-62F6-6FAD-1363A8F2A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56" name="Group 53">
            <a:extLst>
              <a:ext uri="{FF2B5EF4-FFF2-40B4-BE49-F238E27FC236}">
                <a16:creationId xmlns:a16="http://schemas.microsoft.com/office/drawing/2014/main" id="{5C810E23-C423-B45E-DCC0-7DD57C6AE316}"/>
              </a:ext>
            </a:extLst>
          </p:cNvPr>
          <p:cNvGrpSpPr>
            <a:grpSpLocks/>
          </p:cNvGrpSpPr>
          <p:nvPr/>
        </p:nvGrpSpPr>
        <p:grpSpPr bwMode="auto">
          <a:xfrm>
            <a:off x="1253830" y="5918183"/>
            <a:ext cx="45719" cy="886154"/>
            <a:chOff x="6831" y="-1453"/>
            <a:chExt cx="165" cy="5243"/>
          </a:xfrm>
        </p:grpSpPr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9E36448A-E1B6-6392-4607-B285876E8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sp>
        <p:nvSpPr>
          <p:cNvPr id="58" name="Rectangle 78">
            <a:extLst>
              <a:ext uri="{FF2B5EF4-FFF2-40B4-BE49-F238E27FC236}">
                <a16:creationId xmlns:a16="http://schemas.microsoft.com/office/drawing/2014/main" id="{98B4E050-04DC-696F-0647-2EF548F2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55" y="5896373"/>
            <a:ext cx="251126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AFCB3B-02E3-EB0F-DE18-A6DFB3F07B11}"/>
              </a:ext>
            </a:extLst>
          </p:cNvPr>
          <p:cNvGrpSpPr/>
          <p:nvPr/>
        </p:nvGrpSpPr>
        <p:grpSpPr>
          <a:xfrm>
            <a:off x="5565065" y="3611995"/>
            <a:ext cx="5818495" cy="1735180"/>
            <a:chOff x="5281684" y="2014033"/>
            <a:chExt cx="5818495" cy="17351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AB65BA-14AE-AF27-BE74-94E7035D459C}"/>
                </a:ext>
              </a:extLst>
            </p:cNvPr>
            <p:cNvSpPr txBox="1"/>
            <p:nvPr/>
          </p:nvSpPr>
          <p:spPr>
            <a:xfrm>
              <a:off x="5792484" y="2014033"/>
              <a:ext cx="530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Georgia Pro Light" panose="02040302050405020303" pitchFamily="18" charset="0"/>
                </a:rPr>
                <a:t>About us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354ED7-CED9-3BB3-D92E-E56B0E896D96}"/>
                </a:ext>
              </a:extLst>
            </p:cNvPr>
            <p:cNvSpPr/>
            <p:nvPr/>
          </p:nvSpPr>
          <p:spPr>
            <a:xfrm>
              <a:off x="6003003" y="2660420"/>
              <a:ext cx="559558" cy="15012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98DC44-9525-8A25-1D91-25CD86D92421}"/>
                </a:ext>
              </a:extLst>
            </p:cNvPr>
            <p:cNvSpPr txBox="1"/>
            <p:nvPr/>
          </p:nvSpPr>
          <p:spPr>
            <a:xfrm>
              <a:off x="5281684" y="2918216"/>
              <a:ext cx="58184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eorgia Pro Light" panose="02040302050405020303" pitchFamily="18" charset="0"/>
                </a:rPr>
                <a:t>“EMDDAD EL MARAFIQ” is a Saudi Company established on 2019 in Riyadh, specialized on operations &amp; maintenance and contracting.  </a:t>
              </a:r>
            </a:p>
          </p:txBody>
        </p:sp>
      </p:grpSp>
      <p:grpSp>
        <p:nvGrpSpPr>
          <p:cNvPr id="60" name="Group 55">
            <a:extLst>
              <a:ext uri="{FF2B5EF4-FFF2-40B4-BE49-F238E27FC236}">
                <a16:creationId xmlns:a16="http://schemas.microsoft.com/office/drawing/2014/main" id="{042694CB-F553-9B31-EB44-3F58A053ADB1}"/>
              </a:ext>
            </a:extLst>
          </p:cNvPr>
          <p:cNvGrpSpPr>
            <a:grpSpLocks/>
          </p:cNvGrpSpPr>
          <p:nvPr/>
        </p:nvGrpSpPr>
        <p:grpSpPr bwMode="auto">
          <a:xfrm>
            <a:off x="437745" y="1157592"/>
            <a:ext cx="3564849" cy="3328988"/>
            <a:chOff x="1730" y="-1118"/>
            <a:chExt cx="4949" cy="4759"/>
          </a:xfrm>
        </p:grpSpPr>
        <p:sp>
          <p:nvSpPr>
            <p:cNvPr id="61" name="Freeform 76">
              <a:extLst>
                <a:ext uri="{FF2B5EF4-FFF2-40B4-BE49-F238E27FC236}">
                  <a16:creationId xmlns:a16="http://schemas.microsoft.com/office/drawing/2014/main" id="{8E8B2404-2CED-C564-F553-D6A8FA973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0448B2F3-0D55-BD15-365F-E66D24496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80590F2D-6A51-68C8-C0CB-89BB3C34A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851631F7-719E-EE16-C3EF-5288C604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1839C348-A095-12EB-3EEB-8F71EB71F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DAF06C11-45CD-C743-787C-D557F376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D8BF2104-FEEC-54F3-EBDA-AAE431DED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D6C17013-2D63-FA6C-06AA-DB949167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6A75CFB-5856-C9D7-D10E-C0A6C56BB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BFB297B0-D60F-465D-8956-91DF9E3C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A53E01E2-E883-3DEB-412C-C588FC7FD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91540A32-4131-1D81-FCB8-DB9E3EFA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3081AD14-90F2-729B-E490-651C03AD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E9BB04E9-C926-4631-AC51-4BDA5F033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F9380AB4-C3AB-A079-08D6-D0087BC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1">
              <a:extLst>
                <a:ext uri="{FF2B5EF4-FFF2-40B4-BE49-F238E27FC236}">
                  <a16:creationId xmlns:a16="http://schemas.microsoft.com/office/drawing/2014/main" id="{AC5B5F18-98D7-096D-005C-C0FDA5326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id="{967CC989-9019-2DF4-B184-1DF922409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7C2B18EE-BAEE-0798-8FF3-BFCF55353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CF56D9BD-D4F3-8447-CC45-6790089FA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C768D8E2-DCE0-D568-2C1B-77B85E029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5315F23E-2D01-CA33-33E1-BDE8D468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2" name="Group 53">
            <a:extLst>
              <a:ext uri="{FF2B5EF4-FFF2-40B4-BE49-F238E27FC236}">
                <a16:creationId xmlns:a16="http://schemas.microsoft.com/office/drawing/2014/main" id="{4250AE00-E9CE-8A18-78EA-B70346B95E43}"/>
              </a:ext>
            </a:extLst>
          </p:cNvPr>
          <p:cNvGrpSpPr>
            <a:grpSpLocks/>
          </p:cNvGrpSpPr>
          <p:nvPr/>
        </p:nvGrpSpPr>
        <p:grpSpPr bwMode="auto">
          <a:xfrm>
            <a:off x="4159463" y="1164587"/>
            <a:ext cx="104775" cy="3328988"/>
            <a:chOff x="6831" y="-1453"/>
            <a:chExt cx="165" cy="5243"/>
          </a:xfrm>
        </p:grpSpPr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4A0901A7-4028-EA40-9FDC-1E8D74CD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300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7C92-3520-DCFB-C96C-5D693CF8ECAA}"/>
              </a:ext>
            </a:extLst>
          </p:cNvPr>
          <p:cNvGrpSpPr>
            <a:grpSpLocks/>
          </p:cNvGrpSpPr>
          <p:nvPr/>
        </p:nvGrpSpPr>
        <p:grpSpPr bwMode="auto">
          <a:xfrm>
            <a:off x="5799421" y="1723373"/>
            <a:ext cx="104775" cy="3328988"/>
            <a:chOff x="6831" y="-1453"/>
            <a:chExt cx="165" cy="5243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1D1FFEAE-255F-FF2E-B101-3A94BDB2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F1DD0B4-C491-5830-1C83-C7652C5F65EE}"/>
              </a:ext>
            </a:extLst>
          </p:cNvPr>
          <p:cNvSpPr/>
          <p:nvPr/>
        </p:nvSpPr>
        <p:spPr>
          <a:xfrm>
            <a:off x="9452898" y="937290"/>
            <a:ext cx="2020531" cy="229840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E0EC1-2541-4585-9EED-4E91CCBC4398}"/>
              </a:ext>
            </a:extLst>
          </p:cNvPr>
          <p:cNvSpPr txBox="1"/>
          <p:nvPr/>
        </p:nvSpPr>
        <p:spPr>
          <a:xfrm>
            <a:off x="669101" y="3431327"/>
            <a:ext cx="434357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"بمجرد أن تصبح شريكنا ، سنكون إلى الأبد جزءًا حقيقيًا من رحلتك ومهمتك ونجاحك"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ar-SA" dirty="0">
                <a:latin typeface="Georgia Pro Light" panose="02040302050405020303" pitchFamily="18" charset="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“once a partner , forever we will be real part of your journey, your mission and your successful”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A1715B-8520-48F5-8EE3-BA3DB7A3C476}"/>
              </a:ext>
            </a:extLst>
          </p:cNvPr>
          <p:cNvSpPr txBox="1"/>
          <p:nvPr/>
        </p:nvSpPr>
        <p:spPr>
          <a:xfrm>
            <a:off x="0" y="74930"/>
            <a:ext cx="771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Vision and Mission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CE231A-D2D3-47E5-95D8-EAF88B36F9D8}"/>
              </a:ext>
            </a:extLst>
          </p:cNvPr>
          <p:cNvSpPr/>
          <p:nvPr/>
        </p:nvSpPr>
        <p:spPr>
          <a:xfrm>
            <a:off x="316578" y="705498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41447-B6E8-4D6A-A33F-5418F5625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4154" r="44358" b="1405"/>
          <a:stretch/>
        </p:blipFill>
        <p:spPr>
          <a:xfrm>
            <a:off x="9492042" y="969959"/>
            <a:ext cx="1981387" cy="2298408"/>
          </a:xfrm>
          <a:custGeom>
            <a:avLst/>
            <a:gdLst>
              <a:gd name="connsiteX0" fmla="*/ 3174083 w 3174083"/>
              <a:gd name="connsiteY0" fmla="*/ 0 h 3681936"/>
              <a:gd name="connsiteX1" fmla="*/ 3174083 w 3174083"/>
              <a:gd name="connsiteY1" fmla="*/ 3681936 h 3681936"/>
              <a:gd name="connsiteX2" fmla="*/ 0 w 3174083"/>
              <a:gd name="connsiteY2" fmla="*/ 1840968 h 36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4083" h="3681936">
                <a:moveTo>
                  <a:pt x="3174083" y="0"/>
                </a:moveTo>
                <a:lnTo>
                  <a:pt x="3174083" y="3681936"/>
                </a:lnTo>
                <a:lnTo>
                  <a:pt x="0" y="1840968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A1FF64F-99D0-213C-B34B-37FA036F8C29}"/>
              </a:ext>
            </a:extLst>
          </p:cNvPr>
          <p:cNvSpPr/>
          <p:nvPr/>
        </p:nvSpPr>
        <p:spPr>
          <a:xfrm>
            <a:off x="717322" y="980301"/>
            <a:ext cx="2020531" cy="229840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EAA82C-4804-DCE5-400E-3685BFEE6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1916" r="20891" b="14876"/>
          <a:stretch/>
        </p:blipFill>
        <p:spPr>
          <a:xfrm>
            <a:off x="735521" y="980302"/>
            <a:ext cx="2020531" cy="2298409"/>
          </a:xfrm>
          <a:custGeom>
            <a:avLst/>
            <a:gdLst>
              <a:gd name="connsiteX0" fmla="*/ 0 w 3643952"/>
              <a:gd name="connsiteY0" fmla="*/ 0 h 4226984"/>
              <a:gd name="connsiteX1" fmla="*/ 3643952 w 3643952"/>
              <a:gd name="connsiteY1" fmla="*/ 2113492 h 4226984"/>
              <a:gd name="connsiteX2" fmla="*/ 0 w 3643952"/>
              <a:gd name="connsiteY2" fmla="*/ 4226984 h 422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3952" h="4226984">
                <a:moveTo>
                  <a:pt x="0" y="0"/>
                </a:moveTo>
                <a:lnTo>
                  <a:pt x="3643952" y="2113492"/>
                </a:lnTo>
                <a:lnTo>
                  <a:pt x="0" y="4226984"/>
                </a:lnTo>
                <a:close/>
              </a:path>
            </a:pathLst>
          </a:cu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97F4CBB-34B4-DB65-E9B8-A8427756E627}"/>
              </a:ext>
            </a:extLst>
          </p:cNvPr>
          <p:cNvGrpSpPr/>
          <p:nvPr/>
        </p:nvGrpSpPr>
        <p:grpSpPr>
          <a:xfrm>
            <a:off x="6259832" y="1790203"/>
            <a:ext cx="4731172" cy="1912828"/>
            <a:chOff x="791570" y="1380816"/>
            <a:chExt cx="5065810" cy="158689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1637E7-5E78-6EE5-DC48-80801F04E1AA}"/>
                </a:ext>
              </a:extLst>
            </p:cNvPr>
            <p:cNvSpPr txBox="1"/>
            <p:nvPr/>
          </p:nvSpPr>
          <p:spPr>
            <a:xfrm>
              <a:off x="791570" y="1380816"/>
              <a:ext cx="5065810" cy="45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Georgia" panose="02040502050405020303" pitchFamily="18" charset="0"/>
                </a:rPr>
                <a:t>Our Mission</a:t>
              </a:r>
              <a:r>
                <a:rPr lang="en-US" sz="3000" dirty="0">
                  <a:solidFill>
                    <a:srgbClr val="00B0F0"/>
                  </a:solidFill>
                  <a:latin typeface="Georgia" panose="02040502050405020303" pitchFamily="18" charset="0"/>
                </a:rPr>
                <a:t>●</a:t>
              </a:r>
              <a:r>
                <a:rPr lang="ar-SA" sz="3000" dirty="0">
                  <a:latin typeface="Georgia" panose="02040502050405020303" pitchFamily="18" charset="0"/>
                </a:rPr>
                <a:t>مهمتنا</a:t>
              </a:r>
              <a:endParaRPr lang="en-US" sz="3000" dirty="0">
                <a:latin typeface="Georgia" panose="02040502050405020303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4ECD20-9249-82F7-312C-647753E47E91}"/>
                </a:ext>
              </a:extLst>
            </p:cNvPr>
            <p:cNvSpPr txBox="1"/>
            <p:nvPr/>
          </p:nvSpPr>
          <p:spPr>
            <a:xfrm>
              <a:off x="791570" y="2661313"/>
              <a:ext cx="4899546" cy="30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>
                <a:latin typeface="Georgia Pro Light" panose="02040302050405020303" pitchFamily="18" charset="0"/>
              </a:endParaRPr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09B661B5-E0AB-0478-CF08-CD9A845DEAFF}"/>
              </a:ext>
            </a:extLst>
          </p:cNvPr>
          <p:cNvGrpSpPr>
            <a:grpSpLocks/>
          </p:cNvGrpSpPr>
          <p:nvPr/>
        </p:nvGrpSpPr>
        <p:grpSpPr bwMode="auto">
          <a:xfrm>
            <a:off x="98617" y="5909218"/>
            <a:ext cx="1011219" cy="863362"/>
            <a:chOff x="1730" y="-1118"/>
            <a:chExt cx="4949" cy="4759"/>
          </a:xfrm>
        </p:grpSpPr>
        <p:sp>
          <p:nvSpPr>
            <p:cNvPr id="56" name="Freeform 76">
              <a:extLst>
                <a:ext uri="{FF2B5EF4-FFF2-40B4-BE49-F238E27FC236}">
                  <a16:creationId xmlns:a16="http://schemas.microsoft.com/office/drawing/2014/main" id="{AA6F85FB-670A-377E-72AE-A4438BA3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7" name="Freeform 75">
              <a:extLst>
                <a:ext uri="{FF2B5EF4-FFF2-40B4-BE49-F238E27FC236}">
                  <a16:creationId xmlns:a16="http://schemas.microsoft.com/office/drawing/2014/main" id="{E6647BAD-D84B-F9C2-8EB4-D04B2750C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8" name="Freeform 74">
              <a:extLst>
                <a:ext uri="{FF2B5EF4-FFF2-40B4-BE49-F238E27FC236}">
                  <a16:creationId xmlns:a16="http://schemas.microsoft.com/office/drawing/2014/main" id="{9FAB8C7D-FC97-1CF2-9857-C5D26099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9" name="Freeform 73">
              <a:extLst>
                <a:ext uri="{FF2B5EF4-FFF2-40B4-BE49-F238E27FC236}">
                  <a16:creationId xmlns:a16="http://schemas.microsoft.com/office/drawing/2014/main" id="{95420DB8-5D99-1E84-C776-58622F8D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0" name="Freeform 72">
              <a:extLst>
                <a:ext uri="{FF2B5EF4-FFF2-40B4-BE49-F238E27FC236}">
                  <a16:creationId xmlns:a16="http://schemas.microsoft.com/office/drawing/2014/main" id="{B9634C88-8778-316F-3A9E-EB13B672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63C59-7EC2-9E89-9DEB-1CC42A0BB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B3E4D1A9-CA5E-14DD-C87C-F595DD573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DFD8B158-28E0-7129-08E3-DB642347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7E80F7FA-523E-1D4B-D16B-DA47E287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550DD62C-C177-F7C5-04F5-AEB094D82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43DA6FF-F152-DAC0-5241-CEC3CE8D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B2E72B3-4313-A36A-87CE-CF1F54F78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8E3D452C-84DD-7753-77CB-D8FA7DD4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1573951B-A729-94F7-EE9D-D9D63AC6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8610797E-79A4-7364-F8FB-F9CF0061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CAA6C99E-13DF-3E55-DC91-B7CCE6E2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FA9CDE83-4AF4-7F52-E2D1-4C8C2391B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ACF0D21A-F949-2A50-D6B6-ACF2C1999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FDA6B657-D862-7178-6228-DB5358E00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D6F5EAC2-A43C-1B8F-F738-F4AB89D7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9B06A31F-DBB1-12CE-6092-CC5B9118F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77" name="Group 53">
            <a:extLst>
              <a:ext uri="{FF2B5EF4-FFF2-40B4-BE49-F238E27FC236}">
                <a16:creationId xmlns:a16="http://schemas.microsoft.com/office/drawing/2014/main" id="{34D54CFE-9E80-03B3-6138-AFFF2774E6C7}"/>
              </a:ext>
            </a:extLst>
          </p:cNvPr>
          <p:cNvGrpSpPr>
            <a:grpSpLocks/>
          </p:cNvGrpSpPr>
          <p:nvPr/>
        </p:nvGrpSpPr>
        <p:grpSpPr bwMode="auto">
          <a:xfrm>
            <a:off x="1253830" y="5918183"/>
            <a:ext cx="45719" cy="886154"/>
            <a:chOff x="6831" y="-1453"/>
            <a:chExt cx="165" cy="5243"/>
          </a:xfrm>
        </p:grpSpPr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BEBB703D-60AC-43C7-BA9A-644441962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19364E1-255A-D55A-220F-AB8B581F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55" y="5896373"/>
            <a:ext cx="251126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8FEFF3-70FA-DF92-A264-A6ADE08E3603}"/>
              </a:ext>
            </a:extLst>
          </p:cNvPr>
          <p:cNvSpPr txBox="1"/>
          <p:nvPr/>
        </p:nvSpPr>
        <p:spPr>
          <a:xfrm>
            <a:off x="2724060" y="1781875"/>
            <a:ext cx="3718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eorgia" panose="02040502050405020303" pitchFamily="18" charset="0"/>
              </a:rPr>
              <a:t>Our Vision</a:t>
            </a:r>
            <a:r>
              <a:rPr lang="en-US" sz="3000" dirty="0">
                <a:solidFill>
                  <a:srgbClr val="00B0F0"/>
                </a:solidFill>
                <a:latin typeface="Georgia" panose="02040502050405020303" pitchFamily="18" charset="0"/>
              </a:rPr>
              <a:t>●</a:t>
            </a:r>
            <a:r>
              <a:rPr lang="ar-SA" sz="3000" dirty="0">
                <a:latin typeface="Georgia" panose="02040502050405020303" pitchFamily="18" charset="0"/>
              </a:rPr>
              <a:t>رؤيتنا</a:t>
            </a:r>
            <a:endParaRPr lang="en-US" sz="3000" dirty="0"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19022E-3C05-1CF6-52C8-B5635073C924}"/>
              </a:ext>
            </a:extLst>
          </p:cNvPr>
          <p:cNvSpPr txBox="1"/>
          <p:nvPr/>
        </p:nvSpPr>
        <p:spPr>
          <a:xfrm>
            <a:off x="8108511" y="69017"/>
            <a:ext cx="415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Georgia" panose="02040502050405020303" pitchFamily="18" charset="0"/>
              </a:rPr>
              <a:t> الرؤية والمهمة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20A9C1-4A8D-B7B1-DEB8-759C866F10A9}"/>
              </a:ext>
            </a:extLst>
          </p:cNvPr>
          <p:cNvSpPr/>
          <p:nvPr/>
        </p:nvSpPr>
        <p:spPr>
          <a:xfrm>
            <a:off x="10477413" y="696246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DA24A5-569A-7257-38EA-392042593A36}"/>
              </a:ext>
            </a:extLst>
          </p:cNvPr>
          <p:cNvSpPr txBox="1"/>
          <p:nvPr/>
        </p:nvSpPr>
        <p:spPr>
          <a:xfrm>
            <a:off x="6705486" y="3429000"/>
            <a:ext cx="459928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"مساعدة العملاء على تحقيق أهداف أعمالهم من خلال تقديم حلول وخدمات مبتكرة وأفضل في فئتها"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ar-SA" dirty="0">
                <a:latin typeface="Georgia Pro Light" panose="02040302050405020303" pitchFamily="18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“To help customers achieve their business objectives by providing innovative, best-in-class consulting, solutions and services”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F4E19F-89A8-0788-2AF1-AD63D9919F38}"/>
              </a:ext>
            </a:extLst>
          </p:cNvPr>
          <p:cNvSpPr/>
          <p:nvPr/>
        </p:nvSpPr>
        <p:spPr>
          <a:xfrm>
            <a:off x="4912447" y="2374978"/>
            <a:ext cx="559558" cy="1501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552679-2ABD-8AD0-52DF-B70B8E6DE920}"/>
              </a:ext>
            </a:extLst>
          </p:cNvPr>
          <p:cNvSpPr/>
          <p:nvPr/>
        </p:nvSpPr>
        <p:spPr>
          <a:xfrm>
            <a:off x="8711549" y="2374978"/>
            <a:ext cx="559558" cy="1501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4A06821-4EC3-4635-8CF8-5BCB39331567}"/>
              </a:ext>
            </a:extLst>
          </p:cNvPr>
          <p:cNvGrpSpPr/>
          <p:nvPr/>
        </p:nvGrpSpPr>
        <p:grpSpPr>
          <a:xfrm>
            <a:off x="932749" y="1769898"/>
            <a:ext cx="10326502" cy="4504191"/>
            <a:chOff x="805634" y="1769897"/>
            <a:chExt cx="10326502" cy="578420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66A0308-BED0-4F57-8842-33AEC83D2DBA}"/>
                </a:ext>
              </a:extLst>
            </p:cNvPr>
            <p:cNvGrpSpPr/>
            <p:nvPr/>
          </p:nvGrpSpPr>
          <p:grpSpPr>
            <a:xfrm>
              <a:off x="805634" y="1769897"/>
              <a:ext cx="3495816" cy="5072774"/>
              <a:chOff x="805634" y="1769897"/>
              <a:chExt cx="3495816" cy="507277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D5B864-C965-4871-88C3-CE57567FCF36}"/>
                  </a:ext>
                </a:extLst>
              </p:cNvPr>
              <p:cNvGrpSpPr/>
              <p:nvPr/>
            </p:nvGrpSpPr>
            <p:grpSpPr>
              <a:xfrm>
                <a:off x="827267" y="1769897"/>
                <a:ext cx="3474183" cy="1894278"/>
                <a:chOff x="805634" y="1769897"/>
                <a:chExt cx="3474183" cy="189427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6767C3D-35A1-4598-883B-B1B62D799646}"/>
                    </a:ext>
                  </a:extLst>
                </p:cNvPr>
                <p:cNvGrpSpPr/>
                <p:nvPr/>
              </p:nvGrpSpPr>
              <p:grpSpPr>
                <a:xfrm>
                  <a:off x="805634" y="1769897"/>
                  <a:ext cx="2510772" cy="1712916"/>
                  <a:chOff x="4587912" y="2683258"/>
                  <a:chExt cx="678275" cy="4627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70FDE7-2371-416B-B795-97AB02CFFEA4}"/>
                      </a:ext>
                    </a:extLst>
                  </p:cNvPr>
                  <p:cNvSpPr txBox="1"/>
                  <p:nvPr/>
                </p:nvSpPr>
                <p:spPr>
                  <a:xfrm>
                    <a:off x="4587912" y="2683258"/>
                    <a:ext cx="333110" cy="462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110" h="462739">
                        <a:moveTo>
                          <a:pt x="167023" y="0"/>
                        </a:moveTo>
                        <a:cubicBezTo>
                          <a:pt x="202546" y="0"/>
                          <a:pt x="232720" y="9297"/>
                          <a:pt x="257545" y="27889"/>
                        </a:cubicBezTo>
                        <a:cubicBezTo>
                          <a:pt x="282370" y="46482"/>
                          <a:pt x="301170" y="72969"/>
                          <a:pt x="313946" y="107350"/>
                        </a:cubicBezTo>
                        <a:cubicBezTo>
                          <a:pt x="326722" y="141730"/>
                          <a:pt x="333110" y="182707"/>
                          <a:pt x="333110" y="230279"/>
                        </a:cubicBezTo>
                        <a:cubicBezTo>
                          <a:pt x="333110" y="304442"/>
                          <a:pt x="318413" y="361726"/>
                          <a:pt x="289018" y="402132"/>
                        </a:cubicBezTo>
                        <a:cubicBezTo>
                          <a:pt x="259622" y="442537"/>
                          <a:pt x="218542" y="462739"/>
                          <a:pt x="165776" y="462739"/>
                        </a:cubicBezTo>
                        <a:cubicBezTo>
                          <a:pt x="112387" y="462739"/>
                          <a:pt x="71411" y="442745"/>
                          <a:pt x="42847" y="402755"/>
                        </a:cubicBezTo>
                        <a:cubicBezTo>
                          <a:pt x="14282" y="362765"/>
                          <a:pt x="0" y="305273"/>
                          <a:pt x="0" y="230279"/>
                        </a:cubicBezTo>
                        <a:cubicBezTo>
                          <a:pt x="0" y="157986"/>
                          <a:pt x="14698" y="101533"/>
                          <a:pt x="44093" y="60920"/>
                        </a:cubicBezTo>
                        <a:cubicBezTo>
                          <a:pt x="73488" y="20307"/>
                          <a:pt x="114465" y="0"/>
                          <a:pt x="167023" y="0"/>
                        </a:cubicBezTo>
                        <a:close/>
                        <a:moveTo>
                          <a:pt x="167023" y="28045"/>
                        </a:moveTo>
                        <a:cubicBezTo>
                          <a:pt x="148742" y="28045"/>
                          <a:pt x="135343" y="44041"/>
                          <a:pt x="126825" y="76033"/>
                        </a:cubicBezTo>
                        <a:cubicBezTo>
                          <a:pt x="118308" y="108025"/>
                          <a:pt x="114049" y="159440"/>
                          <a:pt x="114049" y="230279"/>
                        </a:cubicBezTo>
                        <a:cubicBezTo>
                          <a:pt x="114049" y="302988"/>
                          <a:pt x="118308" y="355234"/>
                          <a:pt x="126825" y="387019"/>
                        </a:cubicBezTo>
                        <a:cubicBezTo>
                          <a:pt x="135343" y="418803"/>
                          <a:pt x="148534" y="434695"/>
                          <a:pt x="166399" y="434695"/>
                        </a:cubicBezTo>
                        <a:cubicBezTo>
                          <a:pt x="184473" y="434695"/>
                          <a:pt x="197716" y="418491"/>
                          <a:pt x="206130" y="386084"/>
                        </a:cubicBezTo>
                        <a:cubicBezTo>
                          <a:pt x="214543" y="353676"/>
                          <a:pt x="218750" y="301742"/>
                          <a:pt x="218750" y="230279"/>
                        </a:cubicBezTo>
                        <a:cubicBezTo>
                          <a:pt x="218750" y="160063"/>
                          <a:pt x="214543" y="108804"/>
                          <a:pt x="206130" y="76500"/>
                        </a:cubicBezTo>
                        <a:cubicBezTo>
                          <a:pt x="197716" y="44197"/>
                          <a:pt x="184681" y="28045"/>
                          <a:pt x="167023" y="28045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25000"/>
                      <a:lumOff val="75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5000" b="1" dirty="0">
                      <a:latin typeface="Georgia Pro Cond" panose="02040506050405020303" pitchFamily="18" charset="0"/>
                    </a:endParaRPr>
                  </a:p>
                </p:txBody>
              </p: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5C496E4-8399-4602-904A-A456A54665D5}"/>
                      </a:ext>
                    </a:extLst>
                  </p:cNvPr>
                  <p:cNvSpPr txBox="1"/>
                  <p:nvPr/>
                </p:nvSpPr>
                <p:spPr>
                  <a:xfrm>
                    <a:off x="5009733" y="2683258"/>
                    <a:ext cx="256454" cy="451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454" h="451833">
                        <a:moveTo>
                          <a:pt x="130253" y="0"/>
                        </a:moveTo>
                        <a:lnTo>
                          <a:pt x="185096" y="0"/>
                        </a:lnTo>
                        <a:lnTo>
                          <a:pt x="183849" y="29291"/>
                        </a:lnTo>
                        <a:cubicBezTo>
                          <a:pt x="182603" y="56090"/>
                          <a:pt x="181980" y="78422"/>
                          <a:pt x="181980" y="96287"/>
                        </a:cubicBezTo>
                        <a:lnTo>
                          <a:pt x="181980" y="385460"/>
                        </a:lnTo>
                        <a:cubicBezTo>
                          <a:pt x="181980" y="398964"/>
                          <a:pt x="187225" y="408883"/>
                          <a:pt x="197716" y="415219"/>
                        </a:cubicBezTo>
                        <a:cubicBezTo>
                          <a:pt x="208207" y="421555"/>
                          <a:pt x="227786" y="425658"/>
                          <a:pt x="256454" y="427528"/>
                        </a:cubicBezTo>
                        <a:lnTo>
                          <a:pt x="256454" y="451833"/>
                        </a:lnTo>
                        <a:lnTo>
                          <a:pt x="0" y="451833"/>
                        </a:lnTo>
                        <a:lnTo>
                          <a:pt x="0" y="427528"/>
                        </a:lnTo>
                        <a:cubicBezTo>
                          <a:pt x="30122" y="425658"/>
                          <a:pt x="50429" y="421867"/>
                          <a:pt x="60920" y="416154"/>
                        </a:cubicBezTo>
                        <a:cubicBezTo>
                          <a:pt x="71411" y="410441"/>
                          <a:pt x="76656" y="400833"/>
                          <a:pt x="76656" y="387330"/>
                        </a:cubicBezTo>
                        <a:lnTo>
                          <a:pt x="76656" y="79149"/>
                        </a:lnTo>
                        <a:lnTo>
                          <a:pt x="3116" y="79149"/>
                        </a:lnTo>
                        <a:lnTo>
                          <a:pt x="3116" y="49234"/>
                        </a:lnTo>
                        <a:lnTo>
                          <a:pt x="14646" y="49234"/>
                        </a:lnTo>
                        <a:cubicBezTo>
                          <a:pt x="68035" y="49234"/>
                          <a:pt x="106570" y="32823"/>
                          <a:pt x="130253" y="0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25000"/>
                      <a:lumOff val="75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5000" b="1" dirty="0">
                      <a:solidFill>
                        <a:sysClr val="windowText" lastClr="000000"/>
                      </a:solidFill>
                      <a:latin typeface="Georgia Pro Cond" panose="02040506050405020303" pitchFamily="18" charset="0"/>
                    </a:endParaRPr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1A0EB19-2267-4B7B-BAE4-C46CDB5EA057}"/>
                    </a:ext>
                  </a:extLst>
                </p:cNvPr>
                <p:cNvSpPr txBox="1"/>
                <p:nvPr/>
              </p:nvSpPr>
              <p:spPr>
                <a:xfrm>
                  <a:off x="927095" y="1964636"/>
                  <a:ext cx="3352722" cy="1699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  <a:latin typeface="Georgia" panose="02040502050405020303" pitchFamily="18" charset="0"/>
                    </a:rPr>
                    <a:t>Facility Management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AC5185A-662E-49B4-8F89-F4EDFBA0FB56}"/>
                  </a:ext>
                </a:extLst>
              </p:cNvPr>
              <p:cNvGrpSpPr/>
              <p:nvPr/>
            </p:nvGrpSpPr>
            <p:grpSpPr>
              <a:xfrm>
                <a:off x="805634" y="3889612"/>
                <a:ext cx="2554038" cy="2953059"/>
                <a:chOff x="805635" y="3889612"/>
                <a:chExt cx="2554038" cy="2953059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16F1D9F-F3A0-4AB7-B9DC-7C0C0C978830}"/>
                    </a:ext>
                  </a:extLst>
                </p:cNvPr>
                <p:cNvSpPr txBox="1"/>
                <p:nvPr/>
              </p:nvSpPr>
              <p:spPr>
                <a:xfrm>
                  <a:off x="805635" y="3889612"/>
                  <a:ext cx="2554038" cy="474290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>
                      <a:latin typeface="Georgia" panose="02040502050405020303" pitchFamily="18" charset="0"/>
                    </a:rPr>
                    <a:t>إدارة المرافق والصيانة</a:t>
                  </a:r>
                  <a:endParaRPr lang="en-US" b="1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28CE70E-245C-44C7-9427-BFCF6A25C860}"/>
                    </a:ext>
                  </a:extLst>
                </p:cNvPr>
                <p:cNvSpPr txBox="1"/>
                <p:nvPr/>
              </p:nvSpPr>
              <p:spPr>
                <a:xfrm>
                  <a:off x="805635" y="4352649"/>
                  <a:ext cx="2554038" cy="249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الصيانة العامة للمرافق (كهرباء , سباكة , شبكة الصرف الصحي والتكييف)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خدمات تجديد</a:t>
                  </a:r>
                  <a:r>
                    <a:rPr lang="en-GB" sz="1200" b="1" dirty="0">
                      <a:latin typeface="Georgia Pro Light" panose="02040302050405020303" pitchFamily="18" charset="0"/>
                    </a:rPr>
                    <a:t> </a:t>
                  </a:r>
                  <a:r>
                    <a:rPr lang="ar-SA" sz="1200" b="1" dirty="0">
                      <a:latin typeface="Georgia Pro Light" panose="02040302050405020303" pitchFamily="18" charset="0"/>
                    </a:rPr>
                    <a:t>بيئة العمل وترميم وإصلاح المرافق كـ أعمال الديكور والدهان والنجارة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خدمات</a:t>
                  </a:r>
                  <a:r>
                    <a:rPr lang="en-US" sz="1200" b="1" dirty="0">
                      <a:latin typeface="Georgia Pro Light" panose="02040302050405020303" pitchFamily="18" charset="0"/>
                    </a:rPr>
                    <a:t> </a:t>
                  </a:r>
                  <a:r>
                    <a:rPr lang="ar-SA" sz="1200" b="1" dirty="0">
                      <a:latin typeface="Georgia Pro Light" panose="02040302050405020303" pitchFamily="18" charset="0"/>
                    </a:rPr>
                    <a:t> نظافة المرافق الداخلية والخارجية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خدمات نظافة المعدات الثقيلة وغسيل أجهزة التكييف.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خدمات نظافة الدكت ومراوح الشفط للمطاعم والمولات.</a:t>
                  </a:r>
                  <a:endParaRPr lang="en-GB" sz="1200" b="1" dirty="0">
                    <a:latin typeface="Georgia Pro Light" panose="02040302050405020303" pitchFamily="18" charset="0"/>
                  </a:endParaRP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الخدمات المساندة للمشاريع .</a:t>
                  </a:r>
                  <a:endParaRPr lang="en-US" sz="1200" b="1" dirty="0">
                    <a:latin typeface="Georgia Pro Light" panose="02040302050405020303" pitchFamily="18" charset="0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BAA9F1B-96FD-4AF6-B8E2-205998EA73B4}"/>
                </a:ext>
              </a:extLst>
            </p:cNvPr>
            <p:cNvGrpSpPr/>
            <p:nvPr/>
          </p:nvGrpSpPr>
          <p:grpSpPr>
            <a:xfrm>
              <a:off x="4369841" y="1769897"/>
              <a:ext cx="3511436" cy="5784209"/>
              <a:chOff x="4354634" y="1769897"/>
              <a:chExt cx="3511436" cy="578420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B9F3B09-F90A-40CC-9D7F-248201378E5A}"/>
                  </a:ext>
                </a:extLst>
              </p:cNvPr>
              <p:cNvGrpSpPr/>
              <p:nvPr/>
            </p:nvGrpSpPr>
            <p:grpSpPr>
              <a:xfrm>
                <a:off x="4354634" y="1769897"/>
                <a:ext cx="3511436" cy="1682646"/>
                <a:chOff x="3888917" y="1769897"/>
                <a:chExt cx="3511436" cy="1682646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C0F9F5B-AB98-472C-9C04-AFDC123F7EB7}"/>
                    </a:ext>
                  </a:extLst>
                </p:cNvPr>
                <p:cNvGrpSpPr/>
                <p:nvPr/>
              </p:nvGrpSpPr>
              <p:grpSpPr>
                <a:xfrm>
                  <a:off x="4187161" y="1769897"/>
                  <a:ext cx="2541186" cy="1682646"/>
                  <a:chOff x="5408584" y="2307250"/>
                  <a:chExt cx="698841" cy="46273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AB8D465-2F72-476C-B6A2-7DBFE9F833C9}"/>
                      </a:ext>
                    </a:extLst>
                  </p:cNvPr>
                  <p:cNvSpPr txBox="1"/>
                  <p:nvPr/>
                </p:nvSpPr>
                <p:spPr>
                  <a:xfrm>
                    <a:off x="5408584" y="2307250"/>
                    <a:ext cx="333110" cy="462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110" h="462739">
                        <a:moveTo>
                          <a:pt x="167022" y="0"/>
                        </a:moveTo>
                        <a:cubicBezTo>
                          <a:pt x="202546" y="0"/>
                          <a:pt x="232720" y="9297"/>
                          <a:pt x="257545" y="27889"/>
                        </a:cubicBezTo>
                        <a:cubicBezTo>
                          <a:pt x="282369" y="46482"/>
                          <a:pt x="301170" y="72969"/>
                          <a:pt x="313946" y="107350"/>
                        </a:cubicBezTo>
                        <a:cubicBezTo>
                          <a:pt x="326722" y="141730"/>
                          <a:pt x="333110" y="182707"/>
                          <a:pt x="333110" y="230279"/>
                        </a:cubicBezTo>
                        <a:cubicBezTo>
                          <a:pt x="333110" y="304442"/>
                          <a:pt x="318412" y="361726"/>
                          <a:pt x="289017" y="402132"/>
                        </a:cubicBezTo>
                        <a:cubicBezTo>
                          <a:pt x="259622" y="442537"/>
                          <a:pt x="218542" y="462739"/>
                          <a:pt x="165776" y="462739"/>
                        </a:cubicBezTo>
                        <a:cubicBezTo>
                          <a:pt x="112387" y="462739"/>
                          <a:pt x="71410" y="442745"/>
                          <a:pt x="42846" y="402755"/>
                        </a:cubicBezTo>
                        <a:cubicBezTo>
                          <a:pt x="14282" y="362765"/>
                          <a:pt x="0" y="305273"/>
                          <a:pt x="0" y="230279"/>
                        </a:cubicBezTo>
                        <a:cubicBezTo>
                          <a:pt x="0" y="157986"/>
                          <a:pt x="14697" y="101533"/>
                          <a:pt x="44093" y="60920"/>
                        </a:cubicBezTo>
                        <a:cubicBezTo>
                          <a:pt x="73488" y="20307"/>
                          <a:pt x="114464" y="0"/>
                          <a:pt x="167022" y="0"/>
                        </a:cubicBezTo>
                        <a:close/>
                        <a:moveTo>
                          <a:pt x="167022" y="28045"/>
                        </a:moveTo>
                        <a:cubicBezTo>
                          <a:pt x="148741" y="28045"/>
                          <a:pt x="135342" y="44041"/>
                          <a:pt x="126825" y="76033"/>
                        </a:cubicBezTo>
                        <a:cubicBezTo>
                          <a:pt x="118307" y="108025"/>
                          <a:pt x="114049" y="159440"/>
                          <a:pt x="114049" y="230279"/>
                        </a:cubicBezTo>
                        <a:cubicBezTo>
                          <a:pt x="114049" y="302988"/>
                          <a:pt x="118307" y="355234"/>
                          <a:pt x="126825" y="387019"/>
                        </a:cubicBezTo>
                        <a:cubicBezTo>
                          <a:pt x="135342" y="418803"/>
                          <a:pt x="148533" y="434695"/>
                          <a:pt x="166399" y="434695"/>
                        </a:cubicBezTo>
                        <a:cubicBezTo>
                          <a:pt x="184472" y="434695"/>
                          <a:pt x="197716" y="418491"/>
                          <a:pt x="206129" y="386084"/>
                        </a:cubicBezTo>
                        <a:cubicBezTo>
                          <a:pt x="214543" y="353676"/>
                          <a:pt x="218749" y="301742"/>
                          <a:pt x="218749" y="230279"/>
                        </a:cubicBezTo>
                        <a:cubicBezTo>
                          <a:pt x="218749" y="160063"/>
                          <a:pt x="214543" y="108804"/>
                          <a:pt x="206129" y="76500"/>
                        </a:cubicBezTo>
                        <a:cubicBezTo>
                          <a:pt x="197716" y="44197"/>
                          <a:pt x="184680" y="28045"/>
                          <a:pt x="167022" y="28045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25000"/>
                      <a:lumOff val="75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5000" b="1" dirty="0">
                      <a:latin typeface="Georgia Pro Cond" panose="02040506050405020303" pitchFamily="18" charset="0"/>
                    </a:endParaRP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BF65A39-CAC3-4C64-B2BC-09A2DEA7A23E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062" y="2307250"/>
                    <a:ext cx="310363" cy="451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363" h="451833">
                        <a:moveTo>
                          <a:pt x="146768" y="0"/>
                        </a:moveTo>
                        <a:cubicBezTo>
                          <a:pt x="194756" y="0"/>
                          <a:pt x="231785" y="10855"/>
                          <a:pt x="257857" y="32563"/>
                        </a:cubicBezTo>
                        <a:cubicBezTo>
                          <a:pt x="283928" y="54272"/>
                          <a:pt x="296964" y="85069"/>
                          <a:pt x="296964" y="124955"/>
                        </a:cubicBezTo>
                        <a:cubicBezTo>
                          <a:pt x="296964" y="146976"/>
                          <a:pt x="293224" y="166399"/>
                          <a:pt x="285746" y="183226"/>
                        </a:cubicBezTo>
                        <a:cubicBezTo>
                          <a:pt x="278267" y="200053"/>
                          <a:pt x="266893" y="215478"/>
                          <a:pt x="251625" y="229500"/>
                        </a:cubicBezTo>
                        <a:cubicBezTo>
                          <a:pt x="236356" y="243523"/>
                          <a:pt x="213141" y="258947"/>
                          <a:pt x="181980" y="275774"/>
                        </a:cubicBezTo>
                        <a:lnTo>
                          <a:pt x="140536" y="298210"/>
                        </a:lnTo>
                        <a:cubicBezTo>
                          <a:pt x="118931" y="309636"/>
                          <a:pt x="102312" y="319192"/>
                          <a:pt x="90679" y="326878"/>
                        </a:cubicBezTo>
                        <a:cubicBezTo>
                          <a:pt x="79045" y="334564"/>
                          <a:pt x="68866" y="342770"/>
                          <a:pt x="60141" y="351495"/>
                        </a:cubicBezTo>
                        <a:lnTo>
                          <a:pt x="60141" y="353676"/>
                        </a:lnTo>
                        <a:lnTo>
                          <a:pt x="310363" y="353676"/>
                        </a:lnTo>
                        <a:lnTo>
                          <a:pt x="310363" y="451833"/>
                        </a:lnTo>
                        <a:lnTo>
                          <a:pt x="0" y="451833"/>
                        </a:lnTo>
                        <a:lnTo>
                          <a:pt x="0" y="383591"/>
                        </a:lnTo>
                        <a:cubicBezTo>
                          <a:pt x="5817" y="371750"/>
                          <a:pt x="14386" y="359753"/>
                          <a:pt x="25708" y="347600"/>
                        </a:cubicBezTo>
                        <a:cubicBezTo>
                          <a:pt x="37030" y="335447"/>
                          <a:pt x="53493" y="320334"/>
                          <a:pt x="75098" y="302261"/>
                        </a:cubicBezTo>
                        <a:cubicBezTo>
                          <a:pt x="94002" y="286265"/>
                          <a:pt x="112699" y="268140"/>
                          <a:pt x="131188" y="247885"/>
                        </a:cubicBezTo>
                        <a:cubicBezTo>
                          <a:pt x="149677" y="227631"/>
                          <a:pt x="162972" y="207428"/>
                          <a:pt x="171074" y="187277"/>
                        </a:cubicBezTo>
                        <a:cubicBezTo>
                          <a:pt x="179176" y="167126"/>
                          <a:pt x="183226" y="145314"/>
                          <a:pt x="183226" y="121839"/>
                        </a:cubicBezTo>
                        <a:cubicBezTo>
                          <a:pt x="183226" y="92340"/>
                          <a:pt x="178968" y="69437"/>
                          <a:pt x="170451" y="53130"/>
                        </a:cubicBezTo>
                        <a:cubicBezTo>
                          <a:pt x="161933" y="36822"/>
                          <a:pt x="149365" y="28668"/>
                          <a:pt x="132746" y="28668"/>
                        </a:cubicBezTo>
                        <a:cubicBezTo>
                          <a:pt x="127137" y="28668"/>
                          <a:pt x="121424" y="29811"/>
                          <a:pt x="115607" y="32096"/>
                        </a:cubicBezTo>
                        <a:cubicBezTo>
                          <a:pt x="109791" y="34381"/>
                          <a:pt x="104909" y="37289"/>
                          <a:pt x="100962" y="40821"/>
                        </a:cubicBezTo>
                        <a:cubicBezTo>
                          <a:pt x="109064" y="62218"/>
                          <a:pt x="113114" y="80499"/>
                          <a:pt x="113114" y="95664"/>
                        </a:cubicBezTo>
                        <a:cubicBezTo>
                          <a:pt x="113114" y="110829"/>
                          <a:pt x="108492" y="123034"/>
                          <a:pt x="99248" y="132278"/>
                        </a:cubicBezTo>
                        <a:cubicBezTo>
                          <a:pt x="90003" y="141523"/>
                          <a:pt x="77383" y="146145"/>
                          <a:pt x="61387" y="146145"/>
                        </a:cubicBezTo>
                        <a:cubicBezTo>
                          <a:pt x="46222" y="146145"/>
                          <a:pt x="34018" y="141575"/>
                          <a:pt x="24773" y="132434"/>
                        </a:cubicBezTo>
                        <a:cubicBezTo>
                          <a:pt x="15529" y="123293"/>
                          <a:pt x="10907" y="111245"/>
                          <a:pt x="10907" y="96287"/>
                        </a:cubicBezTo>
                        <a:cubicBezTo>
                          <a:pt x="10907" y="79045"/>
                          <a:pt x="16931" y="62997"/>
                          <a:pt x="28980" y="48144"/>
                        </a:cubicBezTo>
                        <a:cubicBezTo>
                          <a:pt x="41029" y="33290"/>
                          <a:pt x="57492" y="21553"/>
                          <a:pt x="78370" y="12932"/>
                        </a:cubicBezTo>
                        <a:cubicBezTo>
                          <a:pt x="99248" y="4311"/>
                          <a:pt x="122047" y="0"/>
                          <a:pt x="146768" y="0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25000"/>
                      <a:lumOff val="75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5000" b="1" dirty="0">
                      <a:latin typeface="Georgia Pro Cond" panose="02040506050405020303" pitchFamily="18" charset="0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60F5B6-1754-4B75-9676-70115E808580}"/>
                    </a:ext>
                  </a:extLst>
                </p:cNvPr>
                <p:cNvSpPr txBox="1"/>
                <p:nvPr/>
              </p:nvSpPr>
              <p:spPr>
                <a:xfrm>
                  <a:off x="3888917" y="2096154"/>
                  <a:ext cx="3511436" cy="909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  <a:latin typeface="Georgia" panose="02040502050405020303" pitchFamily="18" charset="0"/>
                    </a:rPr>
                    <a:t>Infrastructure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DAF8392-B5AE-4705-A862-BFF3448A10CC}"/>
                  </a:ext>
                </a:extLst>
              </p:cNvPr>
              <p:cNvGrpSpPr/>
              <p:nvPr/>
            </p:nvGrpSpPr>
            <p:grpSpPr>
              <a:xfrm>
                <a:off x="4646452" y="3889612"/>
                <a:ext cx="2554038" cy="3664494"/>
                <a:chOff x="805635" y="3889612"/>
                <a:chExt cx="2554038" cy="3664494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27628A2-2ABF-4651-AEA6-DB0FBABBFC7F}"/>
                    </a:ext>
                  </a:extLst>
                </p:cNvPr>
                <p:cNvSpPr txBox="1"/>
                <p:nvPr/>
              </p:nvSpPr>
              <p:spPr>
                <a:xfrm>
                  <a:off x="805635" y="3889612"/>
                  <a:ext cx="2554038" cy="474290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>
                      <a:latin typeface="Georgia" panose="02040502050405020303" pitchFamily="18" charset="0"/>
                    </a:rPr>
                    <a:t>أعمال البنية التحتية</a:t>
                  </a:r>
                  <a:endParaRPr lang="en-US" b="1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B30EB3E-2EA7-47C5-96FF-6712A462E713}"/>
                    </a:ext>
                  </a:extLst>
                </p:cNvPr>
                <p:cNvSpPr txBox="1"/>
                <p:nvPr/>
              </p:nvSpPr>
              <p:spPr>
                <a:xfrm>
                  <a:off x="805635" y="4352649"/>
                  <a:ext cx="2554038" cy="3201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أعمال التأسيس للمباني تحت الإنشاء (كهرباء, سباكة , تكييف)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توريد وتركيب أجهزة التكييف الثقيلة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تصميم وتركيب الأعمال الحديدية والهناجر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إزالة مخلفات الهدم والبناء ونواتج الحفر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توريد وتركيب الجدران الاستنادية الحديدية للمشاريع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تمديد كوابل الكهرباء والانصالات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تركيب الكاميرات وانظمة الحماية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أعمال التشطيبات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r>
                    <a:rPr lang="ar-SA" sz="1200" b="1" dirty="0">
                      <a:latin typeface="Georgia Pro Light" panose="02040302050405020303" pitchFamily="18" charset="0"/>
                    </a:rPr>
                    <a:t>توريد وتركيب مشاريع الطاقة الشمسية .</a:t>
                  </a: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endParaRPr lang="ar-SA" sz="1200" dirty="0">
                    <a:latin typeface="Georgia Pro Light" panose="02040302050405020303" pitchFamily="18" charset="0"/>
                  </a:endParaRPr>
                </a:p>
                <a:p>
                  <a:pPr marL="171450" indent="-171450" algn="r" rtl="1">
                    <a:buFont typeface="Wingdings" panose="05000000000000000000" pitchFamily="2" charset="2"/>
                    <a:buChar char="ü"/>
                  </a:pPr>
                  <a:endParaRPr lang="en-US" sz="1200" dirty="0">
                    <a:latin typeface="Georgia Pro Light" panose="02040302050405020303" pitchFamily="18" charset="0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B4D929E-D02B-416C-81F0-DFC480374C16}"/>
                </a:ext>
              </a:extLst>
            </p:cNvPr>
            <p:cNvGrpSpPr/>
            <p:nvPr/>
          </p:nvGrpSpPr>
          <p:grpSpPr>
            <a:xfrm>
              <a:off x="8517684" y="1769897"/>
              <a:ext cx="2614452" cy="4124195"/>
              <a:chOff x="8517684" y="1769897"/>
              <a:chExt cx="2614452" cy="412419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48CB03F-0356-4344-A8EC-D5C7AE04ED0D}"/>
                  </a:ext>
                </a:extLst>
              </p:cNvPr>
              <p:cNvGrpSpPr/>
              <p:nvPr/>
            </p:nvGrpSpPr>
            <p:grpSpPr>
              <a:xfrm>
                <a:off x="8517684" y="1769897"/>
                <a:ext cx="2614452" cy="1894278"/>
                <a:chOff x="8517684" y="1769897"/>
                <a:chExt cx="2614452" cy="1894278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7B36B105-4142-4D35-976A-2E40309D43F1}"/>
                    </a:ext>
                  </a:extLst>
                </p:cNvPr>
                <p:cNvGrpSpPr/>
                <p:nvPr/>
              </p:nvGrpSpPr>
              <p:grpSpPr>
                <a:xfrm>
                  <a:off x="8517684" y="1769897"/>
                  <a:ext cx="2614452" cy="1742822"/>
                  <a:chOff x="8001659" y="1673322"/>
                  <a:chExt cx="694167" cy="46274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FA38B7C-9C23-4CAB-8D31-D581E8AD07F7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659" y="1673323"/>
                    <a:ext cx="333110" cy="462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110" h="462739">
                        <a:moveTo>
                          <a:pt x="167022" y="0"/>
                        </a:moveTo>
                        <a:cubicBezTo>
                          <a:pt x="202546" y="0"/>
                          <a:pt x="232720" y="9297"/>
                          <a:pt x="257545" y="27889"/>
                        </a:cubicBezTo>
                        <a:cubicBezTo>
                          <a:pt x="282369" y="46482"/>
                          <a:pt x="301170" y="72969"/>
                          <a:pt x="313946" y="107349"/>
                        </a:cubicBezTo>
                        <a:cubicBezTo>
                          <a:pt x="326722" y="141730"/>
                          <a:pt x="333110" y="182707"/>
                          <a:pt x="333110" y="230279"/>
                        </a:cubicBezTo>
                        <a:cubicBezTo>
                          <a:pt x="333110" y="304442"/>
                          <a:pt x="318412" y="361726"/>
                          <a:pt x="289017" y="402132"/>
                        </a:cubicBezTo>
                        <a:cubicBezTo>
                          <a:pt x="259622" y="442537"/>
                          <a:pt x="218542" y="462739"/>
                          <a:pt x="165776" y="462739"/>
                        </a:cubicBezTo>
                        <a:cubicBezTo>
                          <a:pt x="112387" y="462739"/>
                          <a:pt x="71410" y="442745"/>
                          <a:pt x="42846" y="402755"/>
                        </a:cubicBezTo>
                        <a:cubicBezTo>
                          <a:pt x="14282" y="362765"/>
                          <a:pt x="0" y="305273"/>
                          <a:pt x="0" y="230279"/>
                        </a:cubicBezTo>
                        <a:cubicBezTo>
                          <a:pt x="0" y="157986"/>
                          <a:pt x="14697" y="101533"/>
                          <a:pt x="44093" y="60920"/>
                        </a:cubicBezTo>
                        <a:cubicBezTo>
                          <a:pt x="73488" y="20307"/>
                          <a:pt x="114464" y="0"/>
                          <a:pt x="167022" y="0"/>
                        </a:cubicBezTo>
                        <a:close/>
                        <a:moveTo>
                          <a:pt x="167022" y="28045"/>
                        </a:moveTo>
                        <a:cubicBezTo>
                          <a:pt x="148741" y="28045"/>
                          <a:pt x="135342" y="44041"/>
                          <a:pt x="126825" y="76033"/>
                        </a:cubicBezTo>
                        <a:cubicBezTo>
                          <a:pt x="118307" y="108025"/>
                          <a:pt x="114049" y="159440"/>
                          <a:pt x="114049" y="230279"/>
                        </a:cubicBezTo>
                        <a:cubicBezTo>
                          <a:pt x="114049" y="302988"/>
                          <a:pt x="118307" y="355234"/>
                          <a:pt x="126825" y="387018"/>
                        </a:cubicBezTo>
                        <a:cubicBezTo>
                          <a:pt x="135342" y="418803"/>
                          <a:pt x="148533" y="434695"/>
                          <a:pt x="166399" y="434695"/>
                        </a:cubicBezTo>
                        <a:cubicBezTo>
                          <a:pt x="184472" y="434695"/>
                          <a:pt x="197716" y="418491"/>
                          <a:pt x="206129" y="386084"/>
                        </a:cubicBezTo>
                        <a:cubicBezTo>
                          <a:pt x="214543" y="353676"/>
                          <a:pt x="218749" y="301741"/>
                          <a:pt x="218749" y="230279"/>
                        </a:cubicBezTo>
                        <a:cubicBezTo>
                          <a:pt x="218749" y="160063"/>
                          <a:pt x="214543" y="108804"/>
                          <a:pt x="206129" y="76500"/>
                        </a:cubicBezTo>
                        <a:cubicBezTo>
                          <a:pt x="197716" y="44197"/>
                          <a:pt x="184680" y="28045"/>
                          <a:pt x="167022" y="28045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25000"/>
                      <a:lumOff val="75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5000" b="1" dirty="0">
                      <a:latin typeface="Georgia Pro Cond" panose="02040506050405020303" pitchFamily="18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32960C7-387D-41E2-8D85-B52E74C3ED5A}"/>
                      </a:ext>
                    </a:extLst>
                  </p:cNvPr>
                  <p:cNvSpPr txBox="1"/>
                  <p:nvPr/>
                </p:nvSpPr>
                <p:spPr>
                  <a:xfrm>
                    <a:off x="8388268" y="1673322"/>
                    <a:ext cx="307558" cy="462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558" h="462116">
                        <a:moveTo>
                          <a:pt x="153311" y="0"/>
                        </a:moveTo>
                        <a:cubicBezTo>
                          <a:pt x="181979" y="0"/>
                          <a:pt x="206388" y="4363"/>
                          <a:pt x="226539" y="13088"/>
                        </a:cubicBezTo>
                        <a:cubicBezTo>
                          <a:pt x="246690" y="21813"/>
                          <a:pt x="262166" y="34017"/>
                          <a:pt x="272969" y="49702"/>
                        </a:cubicBezTo>
                        <a:cubicBezTo>
                          <a:pt x="283771" y="65386"/>
                          <a:pt x="289173" y="83304"/>
                          <a:pt x="289173" y="103454"/>
                        </a:cubicBezTo>
                        <a:cubicBezTo>
                          <a:pt x="289173" y="130045"/>
                          <a:pt x="279772" y="152637"/>
                          <a:pt x="260972" y="171229"/>
                        </a:cubicBezTo>
                        <a:cubicBezTo>
                          <a:pt x="242172" y="189822"/>
                          <a:pt x="216048" y="202754"/>
                          <a:pt x="182602" y="210025"/>
                        </a:cubicBezTo>
                        <a:lnTo>
                          <a:pt x="182602" y="215010"/>
                        </a:lnTo>
                        <a:cubicBezTo>
                          <a:pt x="221242" y="217711"/>
                          <a:pt x="251728" y="228825"/>
                          <a:pt x="274060" y="248352"/>
                        </a:cubicBezTo>
                        <a:cubicBezTo>
                          <a:pt x="296392" y="267880"/>
                          <a:pt x="307558" y="293847"/>
                          <a:pt x="307558" y="326255"/>
                        </a:cubicBezTo>
                        <a:cubicBezTo>
                          <a:pt x="307558" y="352430"/>
                          <a:pt x="300546" y="375801"/>
                          <a:pt x="286524" y="396367"/>
                        </a:cubicBezTo>
                        <a:cubicBezTo>
                          <a:pt x="272502" y="416933"/>
                          <a:pt x="252870" y="433033"/>
                          <a:pt x="227630" y="444666"/>
                        </a:cubicBezTo>
                        <a:cubicBezTo>
                          <a:pt x="202390" y="456300"/>
                          <a:pt x="174189" y="462116"/>
                          <a:pt x="143028" y="462116"/>
                        </a:cubicBezTo>
                        <a:cubicBezTo>
                          <a:pt x="98780" y="462116"/>
                          <a:pt x="63879" y="453703"/>
                          <a:pt x="38327" y="436876"/>
                        </a:cubicBezTo>
                        <a:cubicBezTo>
                          <a:pt x="12776" y="420049"/>
                          <a:pt x="0" y="397405"/>
                          <a:pt x="0" y="368945"/>
                        </a:cubicBezTo>
                        <a:cubicBezTo>
                          <a:pt x="0" y="353365"/>
                          <a:pt x="4726" y="340641"/>
                          <a:pt x="14178" y="330773"/>
                        </a:cubicBezTo>
                        <a:cubicBezTo>
                          <a:pt x="23630" y="320905"/>
                          <a:pt x="35523" y="315972"/>
                          <a:pt x="49857" y="315972"/>
                        </a:cubicBezTo>
                        <a:cubicBezTo>
                          <a:pt x="65437" y="315972"/>
                          <a:pt x="77954" y="320386"/>
                          <a:pt x="87406" y="329215"/>
                        </a:cubicBezTo>
                        <a:cubicBezTo>
                          <a:pt x="96858" y="338044"/>
                          <a:pt x="101584" y="350249"/>
                          <a:pt x="101584" y="365829"/>
                        </a:cubicBezTo>
                        <a:cubicBezTo>
                          <a:pt x="101584" y="376424"/>
                          <a:pt x="100390" y="386032"/>
                          <a:pt x="98001" y="394653"/>
                        </a:cubicBezTo>
                        <a:cubicBezTo>
                          <a:pt x="95612" y="403274"/>
                          <a:pt x="93171" y="411947"/>
                          <a:pt x="90678" y="420672"/>
                        </a:cubicBezTo>
                        <a:cubicBezTo>
                          <a:pt x="99195" y="429190"/>
                          <a:pt x="111971" y="433448"/>
                          <a:pt x="129006" y="433448"/>
                        </a:cubicBezTo>
                        <a:cubicBezTo>
                          <a:pt x="147910" y="433448"/>
                          <a:pt x="163179" y="423633"/>
                          <a:pt x="174812" y="404001"/>
                        </a:cubicBezTo>
                        <a:cubicBezTo>
                          <a:pt x="186446" y="384370"/>
                          <a:pt x="192262" y="357935"/>
                          <a:pt x="192262" y="324697"/>
                        </a:cubicBezTo>
                        <a:cubicBezTo>
                          <a:pt x="192262" y="293951"/>
                          <a:pt x="187692" y="271723"/>
                          <a:pt x="178551" y="258012"/>
                        </a:cubicBezTo>
                        <a:cubicBezTo>
                          <a:pt x="169411" y="244302"/>
                          <a:pt x="155804" y="237446"/>
                          <a:pt x="137731" y="237446"/>
                        </a:cubicBezTo>
                        <a:lnTo>
                          <a:pt x="110309" y="237446"/>
                        </a:lnTo>
                        <a:lnTo>
                          <a:pt x="110309" y="199741"/>
                        </a:lnTo>
                        <a:lnTo>
                          <a:pt x="129006" y="199741"/>
                        </a:lnTo>
                        <a:cubicBezTo>
                          <a:pt x="146248" y="199741"/>
                          <a:pt x="158608" y="192055"/>
                          <a:pt x="166087" y="176682"/>
                        </a:cubicBezTo>
                        <a:cubicBezTo>
                          <a:pt x="173566" y="161310"/>
                          <a:pt x="177305" y="137524"/>
                          <a:pt x="177305" y="105324"/>
                        </a:cubicBezTo>
                        <a:cubicBezTo>
                          <a:pt x="177305" y="80811"/>
                          <a:pt x="173929" y="61906"/>
                          <a:pt x="167178" y="48611"/>
                        </a:cubicBezTo>
                        <a:cubicBezTo>
                          <a:pt x="160426" y="35316"/>
                          <a:pt x="150611" y="28668"/>
                          <a:pt x="137731" y="28668"/>
                        </a:cubicBezTo>
                        <a:cubicBezTo>
                          <a:pt x="130668" y="28668"/>
                          <a:pt x="124435" y="30226"/>
                          <a:pt x="119034" y="33342"/>
                        </a:cubicBezTo>
                        <a:cubicBezTo>
                          <a:pt x="113633" y="36458"/>
                          <a:pt x="109270" y="39159"/>
                          <a:pt x="105947" y="41444"/>
                        </a:cubicBezTo>
                        <a:cubicBezTo>
                          <a:pt x="108855" y="50169"/>
                          <a:pt x="111400" y="58790"/>
                          <a:pt x="113581" y="67308"/>
                        </a:cubicBezTo>
                        <a:cubicBezTo>
                          <a:pt x="115762" y="75825"/>
                          <a:pt x="116853" y="85485"/>
                          <a:pt x="116853" y="96287"/>
                        </a:cubicBezTo>
                        <a:cubicBezTo>
                          <a:pt x="116853" y="111868"/>
                          <a:pt x="112231" y="123969"/>
                          <a:pt x="102986" y="132590"/>
                        </a:cubicBezTo>
                        <a:cubicBezTo>
                          <a:pt x="93742" y="141211"/>
                          <a:pt x="81330" y="145522"/>
                          <a:pt x="65749" y="145522"/>
                        </a:cubicBezTo>
                        <a:cubicBezTo>
                          <a:pt x="51623" y="145522"/>
                          <a:pt x="39886" y="140588"/>
                          <a:pt x="30537" y="130720"/>
                        </a:cubicBezTo>
                        <a:cubicBezTo>
                          <a:pt x="21189" y="120853"/>
                          <a:pt x="16515" y="108336"/>
                          <a:pt x="16515" y="93171"/>
                        </a:cubicBezTo>
                        <a:cubicBezTo>
                          <a:pt x="16515" y="76760"/>
                          <a:pt x="22280" y="61387"/>
                          <a:pt x="33809" y="47053"/>
                        </a:cubicBezTo>
                        <a:cubicBezTo>
                          <a:pt x="45339" y="32719"/>
                          <a:pt x="61646" y="21293"/>
                          <a:pt x="82732" y="12776"/>
                        </a:cubicBezTo>
                        <a:cubicBezTo>
                          <a:pt x="103817" y="4259"/>
                          <a:pt x="127344" y="0"/>
                          <a:pt x="153311" y="0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25000"/>
                      <a:lumOff val="75000"/>
                    </a:schemeClr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5000" b="1" dirty="0">
                      <a:latin typeface="Georgia Pro Cond" panose="02040506050405020303" pitchFamily="18" charset="0"/>
                    </a:endParaRPr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385C9DC-09BD-4BB8-B3F9-35F041FD8D73}"/>
                    </a:ext>
                  </a:extLst>
                </p:cNvPr>
                <p:cNvSpPr txBox="1"/>
                <p:nvPr/>
              </p:nvSpPr>
              <p:spPr>
                <a:xfrm>
                  <a:off x="8834078" y="1964636"/>
                  <a:ext cx="2267851" cy="1699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  <a:latin typeface="Georgia" panose="02040502050405020303" pitchFamily="18" charset="0"/>
                    </a:rPr>
                    <a:t>Interior Design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F21FDD8-9E93-4A37-BCA3-FC48F1DEE07C}"/>
                  </a:ext>
                </a:extLst>
              </p:cNvPr>
              <p:cNvGrpSpPr/>
              <p:nvPr/>
            </p:nvGrpSpPr>
            <p:grpSpPr>
              <a:xfrm>
                <a:off x="8547891" y="3889612"/>
                <a:ext cx="2554038" cy="2004480"/>
                <a:chOff x="805635" y="3889612"/>
                <a:chExt cx="2554038" cy="2004480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F0B2060-ACC8-44A4-B0F6-5AAE206F74B0}"/>
                    </a:ext>
                  </a:extLst>
                </p:cNvPr>
                <p:cNvSpPr txBox="1"/>
                <p:nvPr/>
              </p:nvSpPr>
              <p:spPr>
                <a:xfrm>
                  <a:off x="805635" y="3889612"/>
                  <a:ext cx="2554038" cy="474290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b="1" dirty="0">
                      <a:latin typeface="Georgia" panose="02040502050405020303" pitchFamily="18" charset="0"/>
                    </a:rPr>
                    <a:t>التصميم الداخلي</a:t>
                  </a:r>
                  <a:endParaRPr lang="en-US" b="1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450A446-B05F-4A1B-A71B-5BB9E3DBFAF0}"/>
                    </a:ext>
                  </a:extLst>
                </p:cNvPr>
                <p:cNvSpPr txBox="1"/>
                <p:nvPr/>
              </p:nvSpPr>
              <p:spPr>
                <a:xfrm>
                  <a:off x="805635" y="4352649"/>
                  <a:ext cx="2554038" cy="1541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 algn="r" rtl="1">
                    <a:lnSpc>
                      <a:spcPct val="100000"/>
                    </a:lnSpc>
                    <a:buFont typeface="Wingdings" panose="05000000000000000000" pitchFamily="2" charset="2"/>
                    <a:buChar char="ü"/>
                  </a:pPr>
                  <a:r>
                    <a:rPr lang="ar-JO" altLang="en-US" sz="1200" b="1" dirty="0">
                      <a:latin typeface="Georgia Pro Light" panose="02040302050405020303" pitchFamily="18" charset="0"/>
                    </a:rPr>
                    <a:t>التصميم الداخلي</a:t>
                  </a:r>
                  <a:r>
                    <a:rPr lang="ar-SA" altLang="en-US" sz="1200" b="1" dirty="0">
                      <a:latin typeface="Georgia Pro Light" panose="02040302050405020303" pitchFamily="18" charset="0"/>
                    </a:rPr>
                    <a:t> .</a:t>
                  </a:r>
                </a:p>
                <a:p>
                  <a:pPr marL="171450" indent="-171450" algn="r" rtl="1">
                    <a:lnSpc>
                      <a:spcPct val="100000"/>
                    </a:lnSpc>
                    <a:buFont typeface="Wingdings" panose="05000000000000000000" pitchFamily="2" charset="2"/>
                    <a:buChar char="ü"/>
                  </a:pPr>
                  <a:r>
                    <a:rPr lang="ar-SA" altLang="en-US" sz="1200" b="1" dirty="0">
                      <a:latin typeface="Georgia Pro Light" panose="02040302050405020303" pitchFamily="18" charset="0"/>
                    </a:rPr>
                    <a:t>التصميم المعماري .</a:t>
                  </a:r>
                </a:p>
                <a:p>
                  <a:pPr marL="171450" indent="-171450" algn="r" rtl="1">
                    <a:lnSpc>
                      <a:spcPct val="100000"/>
                    </a:lnSpc>
                    <a:buFont typeface="Wingdings" panose="05000000000000000000" pitchFamily="2" charset="2"/>
                    <a:buChar char="ü"/>
                  </a:pPr>
                  <a:r>
                    <a:rPr lang="ar-SA" altLang="en-US" sz="1200" b="1" dirty="0">
                      <a:latin typeface="Georgia Pro Light" panose="02040302050405020303" pitchFamily="18" charset="0"/>
                    </a:rPr>
                    <a:t>إعادة التصميم والتجديد والديكور للمرافق .</a:t>
                  </a:r>
                </a:p>
                <a:p>
                  <a:pPr marL="171450" indent="-171450" algn="r" rtl="1">
                    <a:lnSpc>
                      <a:spcPct val="100000"/>
                    </a:lnSpc>
                    <a:buFont typeface="Wingdings" panose="05000000000000000000" pitchFamily="2" charset="2"/>
                    <a:buChar char="ü"/>
                  </a:pPr>
                  <a:r>
                    <a:rPr lang="ar-SA" altLang="en-US" sz="1200" b="1" dirty="0">
                      <a:latin typeface="Georgia Pro Light" panose="02040302050405020303" pitchFamily="18" charset="0"/>
                    </a:rPr>
                    <a:t>تصميم وتنسيق الحدائق والمواقع العامة .</a:t>
                  </a:r>
                </a:p>
                <a:p>
                  <a:pPr marL="171450" indent="-171450" algn="r" rtl="1">
                    <a:lnSpc>
                      <a:spcPct val="100000"/>
                    </a:lnSpc>
                    <a:buFont typeface="Wingdings" panose="05000000000000000000" pitchFamily="2" charset="2"/>
                    <a:buChar char="ü"/>
                  </a:pPr>
                  <a:r>
                    <a:rPr lang="ar-SA" altLang="en-US" sz="1200" b="1" dirty="0">
                      <a:latin typeface="Georgia Pro Light" panose="02040302050405020303" pitchFamily="18" charset="0"/>
                    </a:rPr>
                    <a:t>التنفيذ والإشراف على المشاريع .</a:t>
                  </a:r>
                </a:p>
                <a:p>
                  <a:pPr marL="171450" indent="-171450" algn="r" rtl="1">
                    <a:lnSpc>
                      <a:spcPct val="100000"/>
                    </a:lnSpc>
                    <a:buFont typeface="Wingdings" panose="05000000000000000000" pitchFamily="2" charset="2"/>
                    <a:buChar char="ü"/>
                  </a:pPr>
                  <a:r>
                    <a:rPr lang="ar-SA" altLang="en-US" sz="1200" b="1" dirty="0">
                      <a:latin typeface="Georgia Pro Light" panose="02040302050405020303" pitchFamily="18" charset="0"/>
                    </a:rPr>
                    <a:t>تصميم وتنفيذ المعارض .</a:t>
                  </a:r>
                  <a:endParaRPr lang="en-US" altLang="en-US" sz="1200" b="1" dirty="0">
                    <a:latin typeface="Georgia Pro Light" panose="02040302050405020303" pitchFamily="18" charset="0"/>
                  </a:endParaRPr>
                </a:p>
              </p:txBody>
            </p:sp>
          </p:grp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00E8C05-D8D4-468A-B240-3E49E23EEDE1}"/>
              </a:ext>
            </a:extLst>
          </p:cNvPr>
          <p:cNvSpPr txBox="1"/>
          <p:nvPr/>
        </p:nvSpPr>
        <p:spPr>
          <a:xfrm>
            <a:off x="0" y="95536"/>
            <a:ext cx="251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Our service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FFB2AF6-AC01-4FA2-89DA-49430A92D016}"/>
              </a:ext>
            </a:extLst>
          </p:cNvPr>
          <p:cNvSpPr/>
          <p:nvPr/>
        </p:nvSpPr>
        <p:spPr>
          <a:xfrm>
            <a:off x="191069" y="705498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34378-EDE2-8909-FDF0-FCB97D901082}"/>
              </a:ext>
            </a:extLst>
          </p:cNvPr>
          <p:cNvSpPr txBox="1"/>
          <p:nvPr/>
        </p:nvSpPr>
        <p:spPr>
          <a:xfrm>
            <a:off x="9628231" y="95536"/>
            <a:ext cx="251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Georgia" panose="02040502050405020303" pitchFamily="18" charset="0"/>
              </a:rPr>
              <a:t>خدمات الشركة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D3E555-D24B-8C61-EEF1-41837DF2F2B2}"/>
              </a:ext>
            </a:extLst>
          </p:cNvPr>
          <p:cNvSpPr/>
          <p:nvPr/>
        </p:nvSpPr>
        <p:spPr>
          <a:xfrm>
            <a:off x="10595212" y="668103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5">
            <a:extLst>
              <a:ext uri="{FF2B5EF4-FFF2-40B4-BE49-F238E27FC236}">
                <a16:creationId xmlns:a16="http://schemas.microsoft.com/office/drawing/2014/main" id="{7966C8CF-AB02-DAF8-4EC7-6C204A54987A}"/>
              </a:ext>
            </a:extLst>
          </p:cNvPr>
          <p:cNvGrpSpPr>
            <a:grpSpLocks/>
          </p:cNvGrpSpPr>
          <p:nvPr/>
        </p:nvGrpSpPr>
        <p:grpSpPr bwMode="auto">
          <a:xfrm>
            <a:off x="98617" y="5909218"/>
            <a:ext cx="1011219" cy="863362"/>
            <a:chOff x="1730" y="-1118"/>
            <a:chExt cx="4949" cy="4759"/>
          </a:xfrm>
        </p:grpSpPr>
        <p:sp>
          <p:nvSpPr>
            <p:cNvPr id="5" name="Freeform 76">
              <a:extLst>
                <a:ext uri="{FF2B5EF4-FFF2-40B4-BE49-F238E27FC236}">
                  <a16:creationId xmlns:a16="http://schemas.microsoft.com/office/drawing/2014/main" id="{66472143-9AEB-1E7F-EF6D-F2F17AC1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" name="Freeform 75">
              <a:extLst>
                <a:ext uri="{FF2B5EF4-FFF2-40B4-BE49-F238E27FC236}">
                  <a16:creationId xmlns:a16="http://schemas.microsoft.com/office/drawing/2014/main" id="{9FC252F3-19D8-F76D-C4CA-B531B788A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" name="Freeform 74">
              <a:extLst>
                <a:ext uri="{FF2B5EF4-FFF2-40B4-BE49-F238E27FC236}">
                  <a16:creationId xmlns:a16="http://schemas.microsoft.com/office/drawing/2014/main" id="{FD8FE9A2-B938-D5D0-FB09-7C01934E3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" name="Freeform 73">
              <a:extLst>
                <a:ext uri="{FF2B5EF4-FFF2-40B4-BE49-F238E27FC236}">
                  <a16:creationId xmlns:a16="http://schemas.microsoft.com/office/drawing/2014/main" id="{FBBA304E-8A49-3C59-3731-0966830B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2624FFC5-8FE3-B9D4-D3D7-281A904D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3" name="Freeform 71">
              <a:extLst>
                <a:ext uri="{FF2B5EF4-FFF2-40B4-BE49-F238E27FC236}">
                  <a16:creationId xmlns:a16="http://schemas.microsoft.com/office/drawing/2014/main" id="{129599DD-17A2-5247-356D-222D06E6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7" name="Freeform 70">
              <a:extLst>
                <a:ext uri="{FF2B5EF4-FFF2-40B4-BE49-F238E27FC236}">
                  <a16:creationId xmlns:a16="http://schemas.microsoft.com/office/drawing/2014/main" id="{9E19186F-31FB-005A-C8A2-7EC2778FD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F5D469D7-6AF6-74C5-C3D8-5037274D8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9" name="Freeform 68">
              <a:extLst>
                <a:ext uri="{FF2B5EF4-FFF2-40B4-BE49-F238E27FC236}">
                  <a16:creationId xmlns:a16="http://schemas.microsoft.com/office/drawing/2014/main" id="{08FEAF38-8869-4C79-1A81-8AE84B12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0" name="Freeform 67">
              <a:extLst>
                <a:ext uri="{FF2B5EF4-FFF2-40B4-BE49-F238E27FC236}">
                  <a16:creationId xmlns:a16="http://schemas.microsoft.com/office/drawing/2014/main" id="{4DC74FA8-F0B1-C0FF-6E76-DA9FA4F0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7D34D28A-C338-D910-8D14-4E8DD290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5" name="Freeform 65">
              <a:extLst>
                <a:ext uri="{FF2B5EF4-FFF2-40B4-BE49-F238E27FC236}">
                  <a16:creationId xmlns:a16="http://schemas.microsoft.com/office/drawing/2014/main" id="{8BFCD8BF-9CA5-F2F5-2BF8-5FFF1A36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64956D8F-DCFC-444B-E762-D8D88D58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2FEB93F8-0943-AF03-3E21-93219F595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BB062DF3-62E8-FC96-DD0A-39C7BD6CD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0" name="Freeform 61">
              <a:extLst>
                <a:ext uri="{FF2B5EF4-FFF2-40B4-BE49-F238E27FC236}">
                  <a16:creationId xmlns:a16="http://schemas.microsoft.com/office/drawing/2014/main" id="{94C3976E-D028-3E20-3FCC-A5073A34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E2F5C9BB-37B2-D8A5-595A-DF2998E4C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3B44CE52-C24A-BB8E-D8FF-DC76EF3EB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91AADAF4-5D2A-A5AF-FD1C-EA61744A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7BBCF996-87EC-DA88-976F-80840BCC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A94E99BC-D8B4-7457-B10C-4C13941D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56" name="Group 53">
            <a:extLst>
              <a:ext uri="{FF2B5EF4-FFF2-40B4-BE49-F238E27FC236}">
                <a16:creationId xmlns:a16="http://schemas.microsoft.com/office/drawing/2014/main" id="{A8D8AF61-88DF-37D3-06E4-76AA9CB8C260}"/>
              </a:ext>
            </a:extLst>
          </p:cNvPr>
          <p:cNvGrpSpPr>
            <a:grpSpLocks/>
          </p:cNvGrpSpPr>
          <p:nvPr/>
        </p:nvGrpSpPr>
        <p:grpSpPr bwMode="auto">
          <a:xfrm>
            <a:off x="1253830" y="5918183"/>
            <a:ext cx="45719" cy="886154"/>
            <a:chOff x="6831" y="-1453"/>
            <a:chExt cx="165" cy="5243"/>
          </a:xfrm>
        </p:grpSpPr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87016497-40B2-A588-97B8-E48A8BB4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B0AA004-F0C9-C4E4-B9DB-C714C67F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55" y="5896373"/>
            <a:ext cx="251126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936EF2-2BE9-F753-ADF8-3AC20F705D7E}"/>
              </a:ext>
            </a:extLst>
          </p:cNvPr>
          <p:cNvGrpSpPr>
            <a:grpSpLocks/>
          </p:cNvGrpSpPr>
          <p:nvPr/>
        </p:nvGrpSpPr>
        <p:grpSpPr bwMode="auto">
          <a:xfrm>
            <a:off x="4291433" y="1769898"/>
            <a:ext cx="104775" cy="3328988"/>
            <a:chOff x="6831" y="-1453"/>
            <a:chExt cx="165" cy="5243"/>
          </a:xfrm>
        </p:grpSpPr>
        <p:sp>
          <p:nvSpPr>
            <p:cNvPr id="60" name="Freeform 2">
              <a:extLst>
                <a:ext uri="{FF2B5EF4-FFF2-40B4-BE49-F238E27FC236}">
                  <a16:creationId xmlns:a16="http://schemas.microsoft.com/office/drawing/2014/main" id="{97F134A8-5819-6EF3-C549-7720DFEE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63A38-7C7C-DBF3-E497-74161549EB81}"/>
              </a:ext>
            </a:extLst>
          </p:cNvPr>
          <p:cNvGrpSpPr>
            <a:grpSpLocks/>
          </p:cNvGrpSpPr>
          <p:nvPr/>
        </p:nvGrpSpPr>
        <p:grpSpPr bwMode="auto">
          <a:xfrm>
            <a:off x="8157338" y="1769898"/>
            <a:ext cx="104775" cy="3328988"/>
            <a:chOff x="6831" y="-1453"/>
            <a:chExt cx="165" cy="5243"/>
          </a:xfrm>
        </p:grpSpPr>
        <p:sp>
          <p:nvSpPr>
            <p:cNvPr id="62" name="Freeform 2">
              <a:extLst>
                <a:ext uri="{FF2B5EF4-FFF2-40B4-BE49-F238E27FC236}">
                  <a16:creationId xmlns:a16="http://schemas.microsoft.com/office/drawing/2014/main" id="{A52EFA24-8406-ABE3-C424-B6366B9E7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55">
            <a:extLst>
              <a:ext uri="{FF2B5EF4-FFF2-40B4-BE49-F238E27FC236}">
                <a16:creationId xmlns:a16="http://schemas.microsoft.com/office/drawing/2014/main" id="{2B7B893F-1325-B81D-499F-7ADA35B4C075}"/>
              </a:ext>
            </a:extLst>
          </p:cNvPr>
          <p:cNvGrpSpPr>
            <a:grpSpLocks/>
          </p:cNvGrpSpPr>
          <p:nvPr/>
        </p:nvGrpSpPr>
        <p:grpSpPr bwMode="auto">
          <a:xfrm rot="20292055">
            <a:off x="7411700" y="1450862"/>
            <a:ext cx="324635" cy="226059"/>
            <a:chOff x="1730" y="-1118"/>
            <a:chExt cx="4949" cy="4759"/>
          </a:xfrm>
        </p:grpSpPr>
        <p:sp>
          <p:nvSpPr>
            <p:cNvPr id="64" name="Freeform 76">
              <a:extLst>
                <a:ext uri="{FF2B5EF4-FFF2-40B4-BE49-F238E27FC236}">
                  <a16:creationId xmlns:a16="http://schemas.microsoft.com/office/drawing/2014/main" id="{96878D8B-5778-4FC6-9237-5CEAD9A2B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F140594C-3A5D-C03B-26DC-11E32CEEC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4CED5C57-25D6-B637-AD6C-2316ED3D7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D379B3DE-9F4F-766F-6FFE-E542E83D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6B997EAA-6E1A-5F8C-0A1F-95659524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7CEFE309-F5E5-B067-0C82-14003649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E32DC37F-34EF-A094-066E-E4AECC336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B26BC6AB-FDDD-6D89-329C-EE6B6670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E9CF76D8-F356-5CCE-6069-17CF278E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8ECD8051-0A38-2AB5-ACB0-7F592C21C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1A87078A-FBFA-08D0-8DB3-30F207D16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7E6B809C-F5A7-5146-17A8-71448152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BB400FF7-3C68-564A-AFE9-25F904765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9BF44293-37AD-DF5D-714E-A83505BF8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id="{5456229C-B343-D0DB-7957-183F3D3BF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79" name="Freeform 61">
              <a:extLst>
                <a:ext uri="{FF2B5EF4-FFF2-40B4-BE49-F238E27FC236}">
                  <a16:creationId xmlns:a16="http://schemas.microsoft.com/office/drawing/2014/main" id="{1B81B80A-3215-93D3-1771-2302C7672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id="{5C6EA916-3FA1-111A-74FB-F96D9F4D4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9FCB03BD-EB0E-895D-5B27-9F3061E7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2" name="Freeform 58">
              <a:extLst>
                <a:ext uri="{FF2B5EF4-FFF2-40B4-BE49-F238E27FC236}">
                  <a16:creationId xmlns:a16="http://schemas.microsoft.com/office/drawing/2014/main" id="{A694159D-10C7-29CD-DF56-430632A36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E03FDCF9-46E7-233B-78B0-0BAF2F16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143BAD79-ECEF-2C58-4015-1C5B3EAD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</p:spTree>
    <p:extLst>
      <p:ext uri="{BB962C8B-B14F-4D97-AF65-F5344CB8AC3E}">
        <p14:creationId xmlns:p14="http://schemas.microsoft.com/office/powerpoint/2010/main" val="153941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6544F74-D629-4FA4-A416-6ADDC8F7E1E3}"/>
              </a:ext>
            </a:extLst>
          </p:cNvPr>
          <p:cNvGrpSpPr/>
          <p:nvPr/>
        </p:nvGrpSpPr>
        <p:grpSpPr>
          <a:xfrm>
            <a:off x="877369" y="1869177"/>
            <a:ext cx="10437262" cy="4191397"/>
            <a:chOff x="704850" y="1869177"/>
            <a:chExt cx="10437262" cy="419139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50F333E-2094-4D05-B5F5-9DA8942F2A33}"/>
                </a:ext>
              </a:extLst>
            </p:cNvPr>
            <p:cNvSpPr/>
            <p:nvPr/>
          </p:nvSpPr>
          <p:spPr>
            <a:xfrm>
              <a:off x="1038225" y="1869177"/>
              <a:ext cx="1390650" cy="139065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64F1BB-0E9A-4C4C-9842-0A6DCAB2EE02}"/>
                </a:ext>
              </a:extLst>
            </p:cNvPr>
            <p:cNvGrpSpPr/>
            <p:nvPr/>
          </p:nvGrpSpPr>
          <p:grpSpPr>
            <a:xfrm>
              <a:off x="704850" y="4180272"/>
              <a:ext cx="2067150" cy="956972"/>
              <a:chOff x="990600" y="4286251"/>
              <a:chExt cx="2067150" cy="95697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802144-A30B-445D-878D-E3DDF822B6B0}"/>
                  </a:ext>
                </a:extLst>
              </p:cNvPr>
              <p:cNvSpPr txBox="1"/>
              <p:nvPr/>
            </p:nvSpPr>
            <p:spPr>
              <a:xfrm>
                <a:off x="990600" y="4286251"/>
                <a:ext cx="2057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عقود الصيانة الدورية</a:t>
                </a:r>
                <a:endParaRPr lang="en-US" sz="2000" b="1" dirty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DACFDC-F179-40FD-A596-C4841DB245DD}"/>
                  </a:ext>
                </a:extLst>
              </p:cNvPr>
              <p:cNvSpPr txBox="1"/>
              <p:nvPr/>
            </p:nvSpPr>
            <p:spPr>
              <a:xfrm>
                <a:off x="1000350" y="4781558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200" b="1" dirty="0">
                    <a:latin typeface="Georgia Pro Light" panose="02040302050405020303" pitchFamily="18" charset="0"/>
                  </a:rPr>
                  <a:t>صيانات دورية اسبوعية او شهرية او حسب مايراه العميل .</a:t>
                </a:r>
                <a:endParaRPr lang="en-US" sz="1200" b="1" dirty="0">
                  <a:latin typeface="Georgia Pro Light" panose="02040302050405020303" pitchFamily="18" charset="0"/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35AF13-9FA6-46B3-8F3A-81A2C52956A9}"/>
                </a:ext>
              </a:extLst>
            </p:cNvPr>
            <p:cNvCxnSpPr>
              <a:cxnSpLocks/>
              <a:stCxn id="2" idx="4"/>
              <a:endCxn id="6" idx="0"/>
            </p:cNvCxnSpPr>
            <p:nvPr/>
          </p:nvCxnSpPr>
          <p:spPr>
            <a:xfrm>
              <a:off x="1733550" y="3259827"/>
              <a:ext cx="0" cy="920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92B8D02-71CE-44BA-95E8-A3451C011F4E}"/>
                </a:ext>
              </a:extLst>
            </p:cNvPr>
            <p:cNvGrpSpPr/>
            <p:nvPr/>
          </p:nvGrpSpPr>
          <p:grpSpPr>
            <a:xfrm>
              <a:off x="3429557" y="4180272"/>
              <a:ext cx="2263140" cy="1510970"/>
              <a:chOff x="3429557" y="4043794"/>
              <a:chExt cx="2263140" cy="151097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9EBF2C-EA0C-4FC2-8D92-661A31499C3E}"/>
                  </a:ext>
                </a:extLst>
              </p:cNvPr>
              <p:cNvSpPr txBox="1"/>
              <p:nvPr/>
            </p:nvSpPr>
            <p:spPr>
              <a:xfrm>
                <a:off x="3532427" y="4043794"/>
                <a:ext cx="2057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عقود الصيانة العامة</a:t>
                </a:r>
                <a:endParaRPr lang="en-US" sz="2000" b="1" dirty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E68514-DE09-4058-B9BB-ECDC19C14C9B}"/>
                  </a:ext>
                </a:extLst>
              </p:cNvPr>
              <p:cNvSpPr txBox="1"/>
              <p:nvPr/>
            </p:nvSpPr>
            <p:spPr>
              <a:xfrm>
                <a:off x="3429557" y="4539101"/>
                <a:ext cx="22631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200" b="1" dirty="0">
                    <a:latin typeface="Georgia Pro Light" panose="02040302050405020303" pitchFamily="18" charset="0"/>
                  </a:rPr>
                  <a:t>صيانات مستمرة على مدار 24 ساعة وحسب الطلب , كما تشمل هذه العقود على زيارات الصيانة الوقائية والتصحيحية للمرافق بشكل دوري لتفادي أي أعطال مستقبلية. </a:t>
                </a:r>
                <a:endParaRPr lang="en-US" sz="1200" b="1" dirty="0">
                  <a:latin typeface="Georgia Pro Light" panose="02040302050405020303" pitchFamily="18" charset="0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305A70-C825-4634-863B-556CD1EFD8D7}"/>
                </a:ext>
              </a:extLst>
            </p:cNvPr>
            <p:cNvCxnSpPr>
              <a:cxnSpLocks/>
              <a:stCxn id="14" idx="0"/>
              <a:endCxn id="18" idx="0"/>
            </p:cNvCxnSpPr>
            <p:nvPr/>
          </p:nvCxnSpPr>
          <p:spPr>
            <a:xfrm>
              <a:off x="4561127" y="1869177"/>
              <a:ext cx="0" cy="23110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62D1E4-6056-4528-A075-19065C12D4DF}"/>
                </a:ext>
              </a:extLst>
            </p:cNvPr>
            <p:cNvSpPr/>
            <p:nvPr/>
          </p:nvSpPr>
          <p:spPr>
            <a:xfrm>
              <a:off x="6693379" y="1869177"/>
              <a:ext cx="1390650" cy="139065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648D79-BE1B-4CA2-9A89-76B0EBCA856B}"/>
                </a:ext>
              </a:extLst>
            </p:cNvPr>
            <p:cNvGrpSpPr/>
            <p:nvPr/>
          </p:nvGrpSpPr>
          <p:grpSpPr>
            <a:xfrm>
              <a:off x="6256054" y="4180272"/>
              <a:ext cx="2265300" cy="956972"/>
              <a:chOff x="886650" y="4286251"/>
              <a:chExt cx="2265300" cy="95697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6CA3BC-78DA-4E83-9432-87B4A4985E6F}"/>
                  </a:ext>
                </a:extLst>
              </p:cNvPr>
              <p:cNvSpPr txBox="1"/>
              <p:nvPr/>
            </p:nvSpPr>
            <p:spPr>
              <a:xfrm>
                <a:off x="886650" y="4286251"/>
                <a:ext cx="2265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عقود الصيانة الطارئة</a:t>
                </a:r>
                <a:endParaRPr lang="en-US" sz="2000" b="1" dirty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DD787C-06DA-4C8C-8EC0-9F61D22FFDA9}"/>
                  </a:ext>
                </a:extLst>
              </p:cNvPr>
              <p:cNvSpPr txBox="1"/>
              <p:nvPr/>
            </p:nvSpPr>
            <p:spPr>
              <a:xfrm>
                <a:off x="990600" y="4781558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200" b="1" dirty="0">
                    <a:latin typeface="Georgia Pro Light" panose="02040302050405020303" pitchFamily="18" charset="0"/>
                  </a:rPr>
                  <a:t>صيانات عند الطلب أو في حال احتياج العميل بشكل مفاجئ . </a:t>
                </a:r>
                <a:endParaRPr lang="en-US" sz="1200" b="1" dirty="0">
                  <a:latin typeface="Georgia Pro Light" panose="02040302050405020303" pitchFamily="18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F63FFA-B636-4686-A746-2472309A8B38}"/>
                </a:ext>
              </a:extLst>
            </p:cNvPr>
            <p:cNvCxnSpPr>
              <a:cxnSpLocks/>
              <a:stCxn id="21" idx="4"/>
              <a:endCxn id="25" idx="0"/>
            </p:cNvCxnSpPr>
            <p:nvPr/>
          </p:nvCxnSpPr>
          <p:spPr>
            <a:xfrm>
              <a:off x="7388704" y="3259827"/>
              <a:ext cx="0" cy="9204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0A5F04-241F-4D24-ADBB-D8F8DF978412}"/>
                </a:ext>
              </a:extLst>
            </p:cNvPr>
            <p:cNvGrpSpPr/>
            <p:nvPr/>
          </p:nvGrpSpPr>
          <p:grpSpPr>
            <a:xfrm>
              <a:off x="8783222" y="4180272"/>
              <a:ext cx="2358890" cy="1880302"/>
              <a:chOff x="8783222" y="4228460"/>
              <a:chExt cx="2358890" cy="188030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FC23C1-324E-481C-91CA-CDDF31276245}"/>
                  </a:ext>
                </a:extLst>
              </p:cNvPr>
              <p:cNvSpPr txBox="1"/>
              <p:nvPr/>
            </p:nvSpPr>
            <p:spPr>
              <a:xfrm>
                <a:off x="9084712" y="4228460"/>
                <a:ext cx="2057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المرافق المستهدفة</a:t>
                </a:r>
                <a:endParaRPr lang="en-US" sz="2000" b="1" dirty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DBEA30-2352-40E3-9C1A-7C4A8E87CB9D}"/>
                  </a:ext>
                </a:extLst>
              </p:cNvPr>
              <p:cNvSpPr txBox="1"/>
              <p:nvPr/>
            </p:nvSpPr>
            <p:spPr>
              <a:xfrm>
                <a:off x="8783222" y="4723767"/>
                <a:ext cx="23588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r" rtl="1">
                  <a:buFont typeface="Wingdings" panose="05000000000000000000" pitchFamily="2" charset="2"/>
                  <a:buChar char="ü"/>
                </a:pPr>
                <a:r>
                  <a:rPr lang="ar-SA" sz="1200" b="1" dirty="0">
                    <a:latin typeface="Georgia Pro Light" panose="02040302050405020303" pitchFamily="18" charset="0"/>
                  </a:rPr>
                  <a:t>شركات المقاولات والمشاريع الانشائية.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ü"/>
                </a:pPr>
                <a:r>
                  <a:rPr lang="ar-SA" sz="1200" b="1" dirty="0">
                    <a:latin typeface="Georgia Pro Light" panose="02040302050405020303" pitchFamily="18" charset="0"/>
                  </a:rPr>
                  <a:t> المجمعات السكنية والتجارية والمولات.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ü"/>
                </a:pPr>
                <a:r>
                  <a:rPr lang="ar-SA" sz="1200" b="1" dirty="0">
                    <a:latin typeface="Georgia Pro Light" panose="02040302050405020303" pitchFamily="18" charset="0"/>
                  </a:rPr>
                  <a:t>مباني الوزارات والأمانات والأبراج .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ü"/>
                </a:pPr>
                <a:r>
                  <a:rPr lang="ar-SA" sz="1200" b="1" dirty="0">
                    <a:latin typeface="Georgia Pro Light" panose="02040302050405020303" pitchFamily="18" charset="0"/>
                  </a:rPr>
                  <a:t>المدارس والجامعات .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ü"/>
                </a:pPr>
                <a:endParaRPr lang="ar-SA" sz="1200" b="1" dirty="0">
                  <a:latin typeface="Georgia Pro Light" panose="02040302050405020303" pitchFamily="18" charset="0"/>
                </a:endParaRPr>
              </a:p>
              <a:p>
                <a:pPr marL="171450" indent="-171450" algn="r" rtl="1">
                  <a:buFont typeface="Wingdings" panose="05000000000000000000" pitchFamily="2" charset="2"/>
                  <a:buChar char="ü"/>
                </a:pPr>
                <a:endParaRPr lang="ar-SA" sz="1200" b="1" dirty="0">
                  <a:latin typeface="Georgia Pro Light" panose="02040302050405020303" pitchFamily="18" charset="0"/>
                </a:endParaRPr>
              </a:p>
              <a:p>
                <a:pPr marL="171450" indent="-171450" algn="r" rtl="1">
                  <a:buFont typeface="Wingdings" panose="05000000000000000000" pitchFamily="2" charset="2"/>
                  <a:buChar char="ü"/>
                </a:pPr>
                <a:endParaRPr lang="en-US" sz="1200" b="1" dirty="0">
                  <a:latin typeface="Georgia Pro Light" panose="02040302050405020303" pitchFamily="18" charset="0"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0453B8-2B19-4E46-94B6-D8775D77249C}"/>
                </a:ext>
              </a:extLst>
            </p:cNvPr>
            <p:cNvCxnSpPr>
              <a:cxnSpLocks/>
              <a:stCxn id="28" idx="0"/>
              <a:endCxn id="32" idx="0"/>
            </p:cNvCxnSpPr>
            <p:nvPr/>
          </p:nvCxnSpPr>
          <p:spPr>
            <a:xfrm>
              <a:off x="10113412" y="1869177"/>
              <a:ext cx="0" cy="23110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E18322-4578-4F56-B991-DC796A56707B}"/>
                </a:ext>
              </a:extLst>
            </p:cNvPr>
            <p:cNvSpPr/>
            <p:nvPr/>
          </p:nvSpPr>
          <p:spPr>
            <a:xfrm rot="10800000" flipV="1">
              <a:off x="9418087" y="1869177"/>
              <a:ext cx="1390650" cy="139065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B60A58-095F-41FC-ACFF-179A129B9C77}"/>
                </a:ext>
              </a:extLst>
            </p:cNvPr>
            <p:cNvSpPr/>
            <p:nvPr/>
          </p:nvSpPr>
          <p:spPr>
            <a:xfrm rot="10800000" flipV="1">
              <a:off x="3865802" y="1869177"/>
              <a:ext cx="1390650" cy="1390650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936EA0C-8B2E-4D16-A7D9-77451B854596}"/>
              </a:ext>
            </a:extLst>
          </p:cNvPr>
          <p:cNvSpPr txBox="1"/>
          <p:nvPr/>
        </p:nvSpPr>
        <p:spPr>
          <a:xfrm>
            <a:off x="0" y="54592"/>
            <a:ext cx="586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Maintenance Contracts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81A4BC0-3A23-4F20-A68E-E731DD6A8D2F}"/>
              </a:ext>
            </a:extLst>
          </p:cNvPr>
          <p:cNvSpPr/>
          <p:nvPr/>
        </p:nvSpPr>
        <p:spPr>
          <a:xfrm>
            <a:off x="191069" y="705498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3FE480-2F0A-CE92-2B8A-D62756570EB0}"/>
              </a:ext>
            </a:extLst>
          </p:cNvPr>
          <p:cNvSpPr/>
          <p:nvPr/>
        </p:nvSpPr>
        <p:spPr>
          <a:xfrm>
            <a:off x="10595212" y="700922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BC8D7-9027-6DCA-B338-8C41BD83595A}"/>
              </a:ext>
            </a:extLst>
          </p:cNvPr>
          <p:cNvSpPr txBox="1"/>
          <p:nvPr/>
        </p:nvSpPr>
        <p:spPr>
          <a:xfrm>
            <a:off x="6324623" y="54591"/>
            <a:ext cx="586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Georgia" panose="02040502050405020303" pitchFamily="18" charset="0"/>
              </a:rPr>
              <a:t>عقود الصيانة</a:t>
            </a:r>
            <a:endParaRPr lang="en-US" sz="3600" dirty="0">
              <a:latin typeface="Georgia" panose="02040502050405020303" pitchFamily="18" charset="0"/>
            </a:endParaRPr>
          </a:p>
        </p:txBody>
      </p:sp>
      <p:grpSp>
        <p:nvGrpSpPr>
          <p:cNvPr id="16" name="Group 55">
            <a:extLst>
              <a:ext uri="{FF2B5EF4-FFF2-40B4-BE49-F238E27FC236}">
                <a16:creationId xmlns:a16="http://schemas.microsoft.com/office/drawing/2014/main" id="{376F0093-7A25-3CDC-6185-956FB9911354}"/>
              </a:ext>
            </a:extLst>
          </p:cNvPr>
          <p:cNvGrpSpPr>
            <a:grpSpLocks/>
          </p:cNvGrpSpPr>
          <p:nvPr/>
        </p:nvGrpSpPr>
        <p:grpSpPr bwMode="auto">
          <a:xfrm>
            <a:off x="98617" y="5909218"/>
            <a:ext cx="1011219" cy="863362"/>
            <a:chOff x="1730" y="-1118"/>
            <a:chExt cx="4949" cy="4759"/>
          </a:xfrm>
        </p:grpSpPr>
        <p:sp>
          <p:nvSpPr>
            <p:cNvPr id="20" name="Freeform 76">
              <a:extLst>
                <a:ext uri="{FF2B5EF4-FFF2-40B4-BE49-F238E27FC236}">
                  <a16:creationId xmlns:a16="http://schemas.microsoft.com/office/drawing/2014/main" id="{41CB7461-F7A0-EB20-092B-745A06EA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70DFAE4C-2EEC-FAB1-5F85-A86893A47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7" name="Freeform 74">
              <a:extLst>
                <a:ext uri="{FF2B5EF4-FFF2-40B4-BE49-F238E27FC236}">
                  <a16:creationId xmlns:a16="http://schemas.microsoft.com/office/drawing/2014/main" id="{AD839B42-1FBC-E2F6-3AC8-6888BA33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9" name="Freeform 73">
              <a:extLst>
                <a:ext uri="{FF2B5EF4-FFF2-40B4-BE49-F238E27FC236}">
                  <a16:creationId xmlns:a16="http://schemas.microsoft.com/office/drawing/2014/main" id="{C33F9DC7-A689-83C3-024C-71822E3B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0" name="Freeform 72">
              <a:extLst>
                <a:ext uri="{FF2B5EF4-FFF2-40B4-BE49-F238E27FC236}">
                  <a16:creationId xmlns:a16="http://schemas.microsoft.com/office/drawing/2014/main" id="{B682AFE4-2D53-1047-7747-F265C3AC1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00DE9CA3-486A-D588-915C-7A9BDC919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C0B14A84-5668-CBFC-D29F-B7A19708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6" name="Freeform 69">
              <a:extLst>
                <a:ext uri="{FF2B5EF4-FFF2-40B4-BE49-F238E27FC236}">
                  <a16:creationId xmlns:a16="http://schemas.microsoft.com/office/drawing/2014/main" id="{41929451-570D-2EEF-79FB-CA9A185E9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20C47A60-96DA-5C06-D0E0-8A6B8729C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8" name="Freeform 67">
              <a:extLst>
                <a:ext uri="{FF2B5EF4-FFF2-40B4-BE49-F238E27FC236}">
                  <a16:creationId xmlns:a16="http://schemas.microsoft.com/office/drawing/2014/main" id="{D26F672A-5FC1-084B-DC6B-4463FF829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CA79DD40-12B7-31C8-2572-077842704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805DB9C0-6F92-35E0-EB41-9D85A047D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1" name="Freeform 64">
              <a:extLst>
                <a:ext uri="{FF2B5EF4-FFF2-40B4-BE49-F238E27FC236}">
                  <a16:creationId xmlns:a16="http://schemas.microsoft.com/office/drawing/2014/main" id="{0C03AF94-A0ED-3822-C258-CFA0FBB8C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F6AFDF79-5D4E-1396-4042-241E6FC9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241F8D22-31C8-EA19-E540-CB0543F4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D26E5631-3D89-89F1-DD0B-AF603B8C8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495A9972-2590-F069-E3B7-FED17A76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B504FB3F-28DC-98A3-8B91-5DA619DC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8ACDAC86-7C87-5900-DF48-C2312B0C6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CE636C13-D3A0-AD72-1492-29A62E190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C2FFBE87-ED47-2B9E-00DA-4ADCCC72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C7580CC0-03D1-58EC-A096-B2F27BF9E023}"/>
              </a:ext>
            </a:extLst>
          </p:cNvPr>
          <p:cNvGrpSpPr>
            <a:grpSpLocks/>
          </p:cNvGrpSpPr>
          <p:nvPr/>
        </p:nvGrpSpPr>
        <p:grpSpPr bwMode="auto">
          <a:xfrm>
            <a:off x="1253830" y="5918183"/>
            <a:ext cx="45719" cy="886154"/>
            <a:chOff x="6831" y="-1453"/>
            <a:chExt cx="165" cy="5243"/>
          </a:xfrm>
        </p:grpSpPr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76F0E892-3F77-CF73-949D-505EA255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2A012-C60F-0D94-3BC9-7C7B89C0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55" y="5896373"/>
            <a:ext cx="251126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2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AC99D6FF-7899-4B0C-8DF2-C925778C0E3D}"/>
              </a:ext>
            </a:extLst>
          </p:cNvPr>
          <p:cNvSpPr txBox="1"/>
          <p:nvPr/>
        </p:nvSpPr>
        <p:spPr>
          <a:xfrm>
            <a:off x="-1" y="109182"/>
            <a:ext cx="45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EMDDAD Presences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B85ECF8-0456-4719-9857-3BBED746061B}"/>
              </a:ext>
            </a:extLst>
          </p:cNvPr>
          <p:cNvSpPr/>
          <p:nvPr/>
        </p:nvSpPr>
        <p:spPr>
          <a:xfrm>
            <a:off x="191069" y="705498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CC8E8BC1-C49E-94E7-5253-341A2FD4B468}"/>
              </a:ext>
            </a:extLst>
          </p:cNvPr>
          <p:cNvGrpSpPr>
            <a:grpSpLocks/>
          </p:cNvGrpSpPr>
          <p:nvPr/>
        </p:nvGrpSpPr>
        <p:grpSpPr bwMode="auto">
          <a:xfrm>
            <a:off x="98617" y="5909218"/>
            <a:ext cx="1011219" cy="863362"/>
            <a:chOff x="1730" y="-1118"/>
            <a:chExt cx="4949" cy="4759"/>
          </a:xfrm>
        </p:grpSpPr>
        <p:sp>
          <p:nvSpPr>
            <p:cNvPr id="3" name="Freeform 76">
              <a:extLst>
                <a:ext uri="{FF2B5EF4-FFF2-40B4-BE49-F238E27FC236}">
                  <a16:creationId xmlns:a16="http://schemas.microsoft.com/office/drawing/2014/main" id="{3425FD47-CA83-15A1-2263-9F35C49D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" name="Freeform 75">
              <a:extLst>
                <a:ext uri="{FF2B5EF4-FFF2-40B4-BE49-F238E27FC236}">
                  <a16:creationId xmlns:a16="http://schemas.microsoft.com/office/drawing/2014/main" id="{07C91396-C912-D70E-600B-B158325F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1B918833-7FB4-E6C0-96B3-30BFE24A0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C294F926-FFB3-2E55-C3B0-7EDE1C7CB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B114F832-5EC1-1B4A-A06E-B3C22F35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9B031FB5-E5F8-8BC3-016C-306910B1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27539EE8-4DBE-204E-7D82-57A97695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0" name="Freeform 69">
              <a:extLst>
                <a:ext uri="{FF2B5EF4-FFF2-40B4-BE49-F238E27FC236}">
                  <a16:creationId xmlns:a16="http://schemas.microsoft.com/office/drawing/2014/main" id="{B728816C-3B73-859B-E641-04704CD6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1" name="Freeform 68">
              <a:extLst>
                <a:ext uri="{FF2B5EF4-FFF2-40B4-BE49-F238E27FC236}">
                  <a16:creationId xmlns:a16="http://schemas.microsoft.com/office/drawing/2014/main" id="{2909D9F7-6AC2-4EFB-EE9F-23788A6B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C8EC6099-5245-FFEF-5B4F-10BCAEA6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72BB572C-C314-2D8B-F416-F96D0679C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4" name="Freeform 65">
              <a:extLst>
                <a:ext uri="{FF2B5EF4-FFF2-40B4-BE49-F238E27FC236}">
                  <a16:creationId xmlns:a16="http://schemas.microsoft.com/office/drawing/2014/main" id="{A7466168-B694-7611-EB58-1A0572111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5" name="Freeform 64">
              <a:extLst>
                <a:ext uri="{FF2B5EF4-FFF2-40B4-BE49-F238E27FC236}">
                  <a16:creationId xmlns:a16="http://schemas.microsoft.com/office/drawing/2014/main" id="{850C0DBA-DECA-4858-1FE6-266646D5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0D3F4FF8-37F5-F77C-7287-7B36027A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7" name="Freeform 62">
              <a:extLst>
                <a:ext uri="{FF2B5EF4-FFF2-40B4-BE49-F238E27FC236}">
                  <a16:creationId xmlns:a16="http://schemas.microsoft.com/office/drawing/2014/main" id="{5181B405-F0D1-4FF5-E645-9D76B79A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92313035-AB34-ECF2-8B14-A37D25405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B664FC4D-3CF3-3821-86F7-2BACFFD2D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C3C3C1EA-B112-A923-3884-DC15D2C2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2C62C25B-251B-0BE7-DC5E-0ED25C33E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ED95D8F-5E8E-6469-2D07-F4F10F50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D0E040FE-AE0F-BBB4-7A95-8427DC293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55AA3FA5-29FA-4278-45D5-F8FC99D890EB}"/>
              </a:ext>
            </a:extLst>
          </p:cNvPr>
          <p:cNvGrpSpPr>
            <a:grpSpLocks/>
          </p:cNvGrpSpPr>
          <p:nvPr/>
        </p:nvGrpSpPr>
        <p:grpSpPr bwMode="auto">
          <a:xfrm>
            <a:off x="1253830" y="5918183"/>
            <a:ext cx="45719" cy="886154"/>
            <a:chOff x="6831" y="-1453"/>
            <a:chExt cx="165" cy="5243"/>
          </a:xfrm>
        </p:grpSpPr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A4F4DB70-6A34-4E58-9B4D-90C2E91D9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394743F-737E-CC7F-CA70-70CF94252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55" y="5896373"/>
            <a:ext cx="251126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16826A3-E44F-97A3-94CF-3A244AF416A1}"/>
              </a:ext>
            </a:extLst>
          </p:cNvPr>
          <p:cNvSpPr/>
          <p:nvPr/>
        </p:nvSpPr>
        <p:spPr>
          <a:xfrm>
            <a:off x="10595212" y="700922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7A7BA3-6262-B546-DD52-05A5AD73E66E}"/>
              </a:ext>
            </a:extLst>
          </p:cNvPr>
          <p:cNvSpPr txBox="1"/>
          <p:nvPr/>
        </p:nvSpPr>
        <p:spPr>
          <a:xfrm>
            <a:off x="6324623" y="54591"/>
            <a:ext cx="586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Georgia" panose="02040502050405020303" pitchFamily="18" charset="0"/>
              </a:rPr>
              <a:t> تواجد الشركة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4D71B4A-1A0F-699C-7B54-B0066FD0A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4" y="905435"/>
            <a:ext cx="9315226" cy="5843383"/>
          </a:xfrm>
          <a:prstGeom prst="rect">
            <a:avLst/>
          </a:prstGeom>
        </p:spPr>
      </p:pic>
      <p:pic>
        <p:nvPicPr>
          <p:cNvPr id="69" name="Graphic 68" descr="Marker with solid fill">
            <a:extLst>
              <a:ext uri="{FF2B5EF4-FFF2-40B4-BE49-F238E27FC236}">
                <a16:creationId xmlns:a16="http://schemas.microsoft.com/office/drawing/2014/main" id="{26E990A4-545A-9CD3-C4F3-61C79C59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353" y="3300687"/>
            <a:ext cx="914400" cy="914400"/>
          </a:xfrm>
          <a:prstGeom prst="rect">
            <a:avLst/>
          </a:prstGeom>
        </p:spPr>
      </p:pic>
      <p:pic>
        <p:nvPicPr>
          <p:cNvPr id="70" name="Graphic 69" descr="Marker with solid fill">
            <a:extLst>
              <a:ext uri="{FF2B5EF4-FFF2-40B4-BE49-F238E27FC236}">
                <a16:creationId xmlns:a16="http://schemas.microsoft.com/office/drawing/2014/main" id="{C99EF5FF-188D-113C-14BF-42FD0F9AD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2831" y="3766852"/>
            <a:ext cx="914400" cy="91440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70414FF-35A7-15F6-E3D2-B1EE8A0C7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6402" y="4638103"/>
            <a:ext cx="914400" cy="914400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E3AF4E40-7011-617C-D3FD-9A48404EE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1013" y="2770094"/>
            <a:ext cx="914400" cy="914400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08C3B1A9-1C77-7C8B-9333-96D24B47B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9598" y="6002836"/>
            <a:ext cx="572062" cy="56192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5B589FE5-466F-C189-EFE5-5B7F4BEFA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0029" y="5939828"/>
            <a:ext cx="572062" cy="59115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7539994-5E87-B9FB-D0F2-49D6E9F6CF33}"/>
              </a:ext>
            </a:extLst>
          </p:cNvPr>
          <p:cNvSpPr txBox="1"/>
          <p:nvPr/>
        </p:nvSpPr>
        <p:spPr>
          <a:xfrm>
            <a:off x="10231660" y="615615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b="1" dirty="0">
                <a:latin typeface="Georgia Pro Light" panose="02040302050405020303" pitchFamily="18" charset="0"/>
              </a:rPr>
              <a:t>مقر الشركة</a:t>
            </a:r>
            <a:endParaRPr lang="en-US" sz="1200" b="1" dirty="0">
              <a:latin typeface="Georgia Pro Light" panose="02040302050405020303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EB100C-5456-1A61-F88A-E33462BF8678}"/>
              </a:ext>
            </a:extLst>
          </p:cNvPr>
          <p:cNvSpPr txBox="1"/>
          <p:nvPr/>
        </p:nvSpPr>
        <p:spPr>
          <a:xfrm>
            <a:off x="9164860" y="617548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b="1" dirty="0">
                <a:latin typeface="Georgia Pro Light" panose="02040302050405020303" pitchFamily="18" charset="0"/>
              </a:rPr>
              <a:t>فرعي</a:t>
            </a:r>
            <a:endParaRPr lang="en-US" sz="1200" b="1" dirty="0">
              <a:latin typeface="Georgia Pro Light" panose="02040302050405020303" pitchFamily="18" charset="0"/>
            </a:endParaRPr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F2FA79B7-BFB8-C07F-A510-52177E8C19BD}"/>
              </a:ext>
            </a:extLst>
          </p:cNvPr>
          <p:cNvGrpSpPr>
            <a:grpSpLocks/>
          </p:cNvGrpSpPr>
          <p:nvPr/>
        </p:nvGrpSpPr>
        <p:grpSpPr bwMode="auto">
          <a:xfrm>
            <a:off x="3774570" y="3168999"/>
            <a:ext cx="287286" cy="198833"/>
            <a:chOff x="1730" y="-1118"/>
            <a:chExt cx="4949" cy="4759"/>
          </a:xfrm>
        </p:grpSpPr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297A2EEE-EE16-F4DE-91CB-38FA39A75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" name="Freeform 75">
              <a:extLst>
                <a:ext uri="{FF2B5EF4-FFF2-40B4-BE49-F238E27FC236}">
                  <a16:creationId xmlns:a16="http://schemas.microsoft.com/office/drawing/2014/main" id="{0A5A78A4-E8AC-1493-2D4A-20F5057EE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" name="Freeform 74">
              <a:extLst>
                <a:ext uri="{FF2B5EF4-FFF2-40B4-BE49-F238E27FC236}">
                  <a16:creationId xmlns:a16="http://schemas.microsoft.com/office/drawing/2014/main" id="{58B45803-C185-FF0C-0027-0DA69558A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" name="Freeform 73">
              <a:extLst>
                <a:ext uri="{FF2B5EF4-FFF2-40B4-BE49-F238E27FC236}">
                  <a16:creationId xmlns:a16="http://schemas.microsoft.com/office/drawing/2014/main" id="{1B118BE4-04E7-6A19-E6D9-492FC3A5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4BEF13CB-8024-4A34-AF1F-ADE3534B0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3" name="Freeform 71">
              <a:extLst>
                <a:ext uri="{FF2B5EF4-FFF2-40B4-BE49-F238E27FC236}">
                  <a16:creationId xmlns:a16="http://schemas.microsoft.com/office/drawing/2014/main" id="{9F34001A-AF5A-99FC-534B-BEE656EE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516B5A30-6F86-903B-72F7-C849AAE3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FA887D81-9F53-EB9F-8089-6ACBBACBC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6" name="Freeform 68">
              <a:extLst>
                <a:ext uri="{FF2B5EF4-FFF2-40B4-BE49-F238E27FC236}">
                  <a16:creationId xmlns:a16="http://schemas.microsoft.com/office/drawing/2014/main" id="{5DA0D20F-67F4-A1AD-0187-684E4DCF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1" name="Freeform 67">
              <a:extLst>
                <a:ext uri="{FF2B5EF4-FFF2-40B4-BE49-F238E27FC236}">
                  <a16:creationId xmlns:a16="http://schemas.microsoft.com/office/drawing/2014/main" id="{9D44C547-AC9C-98DA-170C-85ACB71F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2" name="Freeform 66">
              <a:extLst>
                <a:ext uri="{FF2B5EF4-FFF2-40B4-BE49-F238E27FC236}">
                  <a16:creationId xmlns:a16="http://schemas.microsoft.com/office/drawing/2014/main" id="{AB5418E0-AB74-84E6-6971-4BD1991C7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3" name="Freeform 65">
              <a:extLst>
                <a:ext uri="{FF2B5EF4-FFF2-40B4-BE49-F238E27FC236}">
                  <a16:creationId xmlns:a16="http://schemas.microsoft.com/office/drawing/2014/main" id="{7E26CFCF-EBDC-F8BD-7DA8-F1AD8AAC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4D586D6C-9774-A61A-4913-159FB96C7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CC7AACDA-71C8-BE18-7AA2-4B32E9C73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6" name="Freeform 62">
              <a:extLst>
                <a:ext uri="{FF2B5EF4-FFF2-40B4-BE49-F238E27FC236}">
                  <a16:creationId xmlns:a16="http://schemas.microsoft.com/office/drawing/2014/main" id="{280D88AE-6222-602F-BE26-8D4BD82D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8" name="Freeform 61">
              <a:extLst>
                <a:ext uri="{FF2B5EF4-FFF2-40B4-BE49-F238E27FC236}">
                  <a16:creationId xmlns:a16="http://schemas.microsoft.com/office/drawing/2014/main" id="{5404CBC8-7724-17B0-69B5-9F98C6562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EAB9ABD5-C402-0F9B-2942-71F0BDEB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E2318578-8340-285E-0D65-1A712E75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AF3CC074-B2ED-EDBC-AB1D-D3751327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2" name="Freeform 57">
              <a:extLst>
                <a:ext uri="{FF2B5EF4-FFF2-40B4-BE49-F238E27FC236}">
                  <a16:creationId xmlns:a16="http://schemas.microsoft.com/office/drawing/2014/main" id="{7D4543F4-114C-6021-6B5A-613829153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3FACE3C1-8FE5-2C39-C0C4-DA333555C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44" name="Group 55">
            <a:extLst>
              <a:ext uri="{FF2B5EF4-FFF2-40B4-BE49-F238E27FC236}">
                <a16:creationId xmlns:a16="http://schemas.microsoft.com/office/drawing/2014/main" id="{BFAB1188-9DCD-7206-93A8-4C96BA67F9A9}"/>
              </a:ext>
            </a:extLst>
          </p:cNvPr>
          <p:cNvGrpSpPr>
            <a:grpSpLocks/>
          </p:cNvGrpSpPr>
          <p:nvPr/>
        </p:nvGrpSpPr>
        <p:grpSpPr bwMode="auto">
          <a:xfrm>
            <a:off x="6319910" y="3709779"/>
            <a:ext cx="287286" cy="198833"/>
            <a:chOff x="1730" y="-1118"/>
            <a:chExt cx="4949" cy="4759"/>
          </a:xfrm>
          <a:solidFill>
            <a:schemeClr val="accent2"/>
          </a:solidFill>
        </p:grpSpPr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98FCD619-88F1-7966-10A3-B736923F2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75">
              <a:extLst>
                <a:ext uri="{FF2B5EF4-FFF2-40B4-BE49-F238E27FC236}">
                  <a16:creationId xmlns:a16="http://schemas.microsoft.com/office/drawing/2014/main" id="{80B9E423-1A83-9ABD-F66B-6FB179C64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74">
              <a:extLst>
                <a:ext uri="{FF2B5EF4-FFF2-40B4-BE49-F238E27FC236}">
                  <a16:creationId xmlns:a16="http://schemas.microsoft.com/office/drawing/2014/main" id="{AF00150F-DDCE-AA19-9065-5E1D2D5A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A42A5ED5-EF61-0628-ADF3-0448F3CBE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64E43472-1B58-4772-1FE6-7CFDE31A3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8CDFBA7B-F375-7E62-047B-7ED51B239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F29716A5-169B-8C33-1CEB-08B837DCD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6E50FD01-6465-B51A-341A-71C1DA4C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68">
              <a:extLst>
                <a:ext uri="{FF2B5EF4-FFF2-40B4-BE49-F238E27FC236}">
                  <a16:creationId xmlns:a16="http://schemas.microsoft.com/office/drawing/2014/main" id="{17799951-69FC-8620-B479-A846F846A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ED26AE06-CA7E-C33B-9E07-916DCAD7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3700165D-F07F-5AFA-194D-3934F0174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9C4DB13-D829-4D08-3A21-5C8C4AB23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1A6E9568-3A23-F137-A9EC-BA03DE388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561B61AF-FEA0-389D-6FBF-4675528C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1AD4F5C9-2050-3A8C-B824-B5B43648A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1E276E75-E1A2-D36D-16C0-EF815B3D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D1878E1C-708B-3682-5658-606829866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62CB29E0-6A6D-22E3-342B-636C35123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58">
              <a:extLst>
                <a:ext uri="{FF2B5EF4-FFF2-40B4-BE49-F238E27FC236}">
                  <a16:creationId xmlns:a16="http://schemas.microsoft.com/office/drawing/2014/main" id="{C54B2DCB-645E-9E39-5343-F4C6F528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B5A5596A-C256-3424-3279-D8C9B8DA8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46BB9F17-0225-F6AE-B5CC-6088DDCD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55">
            <a:extLst>
              <a:ext uri="{FF2B5EF4-FFF2-40B4-BE49-F238E27FC236}">
                <a16:creationId xmlns:a16="http://schemas.microsoft.com/office/drawing/2014/main" id="{F7D2EE2F-B5B5-D6DA-2C72-397052C58C56}"/>
              </a:ext>
            </a:extLst>
          </p:cNvPr>
          <p:cNvGrpSpPr>
            <a:grpSpLocks/>
          </p:cNvGrpSpPr>
          <p:nvPr/>
        </p:nvGrpSpPr>
        <p:grpSpPr bwMode="auto">
          <a:xfrm>
            <a:off x="8656388" y="4178425"/>
            <a:ext cx="287286" cy="198833"/>
            <a:chOff x="1730" y="-1118"/>
            <a:chExt cx="4949" cy="4759"/>
          </a:xfrm>
        </p:grpSpPr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93587396-63BF-6A37-92BF-147DA524E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D99CC348-1236-B05B-14E4-171ED3B6C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23444E69-B61F-9CC9-1936-01C79EED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8" name="Freeform 73">
              <a:extLst>
                <a:ext uri="{FF2B5EF4-FFF2-40B4-BE49-F238E27FC236}">
                  <a16:creationId xmlns:a16="http://schemas.microsoft.com/office/drawing/2014/main" id="{F79B850D-62E7-7663-2941-A8D1D24D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89" name="Freeform 72">
              <a:extLst>
                <a:ext uri="{FF2B5EF4-FFF2-40B4-BE49-F238E27FC236}">
                  <a16:creationId xmlns:a16="http://schemas.microsoft.com/office/drawing/2014/main" id="{CBE7DD4D-1969-1402-C820-6059B3132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0" name="Freeform 71">
              <a:extLst>
                <a:ext uri="{FF2B5EF4-FFF2-40B4-BE49-F238E27FC236}">
                  <a16:creationId xmlns:a16="http://schemas.microsoft.com/office/drawing/2014/main" id="{F6E28DC9-7F1B-7DF1-E321-F7ADA9649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7F608799-D35C-A45B-0460-BA9D97441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9EBB1D30-8948-4AF7-39A0-51AF42BA2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3" name="Freeform 68">
              <a:extLst>
                <a:ext uri="{FF2B5EF4-FFF2-40B4-BE49-F238E27FC236}">
                  <a16:creationId xmlns:a16="http://schemas.microsoft.com/office/drawing/2014/main" id="{D5FD4FD9-5DF9-B20C-FB30-D6924E0F2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AF115619-7E11-D92E-66F2-A449416F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id="{3D1E6137-AEE8-A295-E38B-E8E1DE149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AEDCAF0A-8D66-C320-FFCC-B5EFABCDC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836F8BC3-7941-19DA-4044-E5034652C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8" name="Freeform 63">
              <a:extLst>
                <a:ext uri="{FF2B5EF4-FFF2-40B4-BE49-F238E27FC236}">
                  <a16:creationId xmlns:a16="http://schemas.microsoft.com/office/drawing/2014/main" id="{F119F651-92BA-E987-C94D-4C12DEA1F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99" name="Freeform 62">
              <a:extLst>
                <a:ext uri="{FF2B5EF4-FFF2-40B4-BE49-F238E27FC236}">
                  <a16:creationId xmlns:a16="http://schemas.microsoft.com/office/drawing/2014/main" id="{7CB002BD-8EE9-9BB8-8C6B-2675A70D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73BA7C9E-2C80-F8F3-8A7B-7DD13690A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1" name="Freeform 60">
              <a:extLst>
                <a:ext uri="{FF2B5EF4-FFF2-40B4-BE49-F238E27FC236}">
                  <a16:creationId xmlns:a16="http://schemas.microsoft.com/office/drawing/2014/main" id="{FDD00B66-0504-D32F-2AA8-52B6A610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46ADADFC-415D-59E9-FD7A-692D7196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id="{E271F5EA-80DC-43F1-8206-1EEF79BE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4" name="Freeform 57">
              <a:extLst>
                <a:ext uri="{FF2B5EF4-FFF2-40B4-BE49-F238E27FC236}">
                  <a16:creationId xmlns:a16="http://schemas.microsoft.com/office/drawing/2014/main" id="{60828EC1-EA97-6546-89C9-764434C2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5" name="Freeform 56">
              <a:extLst>
                <a:ext uri="{FF2B5EF4-FFF2-40B4-BE49-F238E27FC236}">
                  <a16:creationId xmlns:a16="http://schemas.microsoft.com/office/drawing/2014/main" id="{0C3E5F72-C533-2114-53D6-3461E87F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106" name="Group 55">
            <a:extLst>
              <a:ext uri="{FF2B5EF4-FFF2-40B4-BE49-F238E27FC236}">
                <a16:creationId xmlns:a16="http://schemas.microsoft.com/office/drawing/2014/main" id="{C42F28F2-26E1-2798-FF59-373310BE9F6A}"/>
              </a:ext>
            </a:extLst>
          </p:cNvPr>
          <p:cNvGrpSpPr>
            <a:grpSpLocks/>
          </p:cNvGrpSpPr>
          <p:nvPr/>
        </p:nvGrpSpPr>
        <p:grpSpPr bwMode="auto">
          <a:xfrm>
            <a:off x="5199959" y="5040711"/>
            <a:ext cx="287286" cy="198833"/>
            <a:chOff x="1730" y="-1118"/>
            <a:chExt cx="4949" cy="4759"/>
          </a:xfrm>
        </p:grpSpPr>
        <p:sp>
          <p:nvSpPr>
            <p:cNvPr id="107" name="Freeform 76">
              <a:extLst>
                <a:ext uri="{FF2B5EF4-FFF2-40B4-BE49-F238E27FC236}">
                  <a16:creationId xmlns:a16="http://schemas.microsoft.com/office/drawing/2014/main" id="{A578593E-4B16-314E-E29D-E0796FDB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8" name="Freeform 75">
              <a:extLst>
                <a:ext uri="{FF2B5EF4-FFF2-40B4-BE49-F238E27FC236}">
                  <a16:creationId xmlns:a16="http://schemas.microsoft.com/office/drawing/2014/main" id="{FAE0BF06-AB2D-78CF-B895-95ECE9920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09" name="Freeform 74">
              <a:extLst>
                <a:ext uri="{FF2B5EF4-FFF2-40B4-BE49-F238E27FC236}">
                  <a16:creationId xmlns:a16="http://schemas.microsoft.com/office/drawing/2014/main" id="{DDCE18C0-7DDB-EDD7-16B9-485B2F52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234D10A8-5D41-6258-B077-CEF781D2E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1" name="Freeform 72">
              <a:extLst>
                <a:ext uri="{FF2B5EF4-FFF2-40B4-BE49-F238E27FC236}">
                  <a16:creationId xmlns:a16="http://schemas.microsoft.com/office/drawing/2014/main" id="{900F9434-5EEF-3D01-F94A-A46DA2C49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2" name="Freeform 71">
              <a:extLst>
                <a:ext uri="{FF2B5EF4-FFF2-40B4-BE49-F238E27FC236}">
                  <a16:creationId xmlns:a16="http://schemas.microsoft.com/office/drawing/2014/main" id="{6BB0C0A6-7B1B-987E-D4A4-50DA23D5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id="{3FBD09FA-9986-1C7C-A0E0-28DDBC2F9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4" name="Freeform 69">
              <a:extLst>
                <a:ext uri="{FF2B5EF4-FFF2-40B4-BE49-F238E27FC236}">
                  <a16:creationId xmlns:a16="http://schemas.microsoft.com/office/drawing/2014/main" id="{9CAAF7D6-333F-CF3D-BAD8-4EAAE48CC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5" name="Freeform 68">
              <a:extLst>
                <a:ext uri="{FF2B5EF4-FFF2-40B4-BE49-F238E27FC236}">
                  <a16:creationId xmlns:a16="http://schemas.microsoft.com/office/drawing/2014/main" id="{8FE168DC-7ECB-8F6F-BA15-82C489D3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6" name="Freeform 67">
              <a:extLst>
                <a:ext uri="{FF2B5EF4-FFF2-40B4-BE49-F238E27FC236}">
                  <a16:creationId xmlns:a16="http://schemas.microsoft.com/office/drawing/2014/main" id="{5640EBB9-9C6F-EFFA-ED21-B2B2E46D1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DDD2866A-6A83-140C-62C4-14DACDE0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C1E6CA01-F979-EFDB-915E-DCC7471B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F81AA18E-3796-CF62-F8C5-116B616A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0" name="Freeform 63">
              <a:extLst>
                <a:ext uri="{FF2B5EF4-FFF2-40B4-BE49-F238E27FC236}">
                  <a16:creationId xmlns:a16="http://schemas.microsoft.com/office/drawing/2014/main" id="{B8D3D9FD-71D8-BA1B-4C75-2881A9D7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1" name="Freeform 62">
              <a:extLst>
                <a:ext uri="{FF2B5EF4-FFF2-40B4-BE49-F238E27FC236}">
                  <a16:creationId xmlns:a16="http://schemas.microsoft.com/office/drawing/2014/main" id="{8BDDA2DD-DE32-7B94-0454-AD300B9C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2" name="Freeform 61">
              <a:extLst>
                <a:ext uri="{FF2B5EF4-FFF2-40B4-BE49-F238E27FC236}">
                  <a16:creationId xmlns:a16="http://schemas.microsoft.com/office/drawing/2014/main" id="{2CD0369D-EE12-7F36-3D3F-7304DE8B9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3" name="Freeform 60">
              <a:extLst>
                <a:ext uri="{FF2B5EF4-FFF2-40B4-BE49-F238E27FC236}">
                  <a16:creationId xmlns:a16="http://schemas.microsoft.com/office/drawing/2014/main" id="{153FD281-6820-E9ED-FA8F-ACA064FC9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4" name="Freeform 59">
              <a:extLst>
                <a:ext uri="{FF2B5EF4-FFF2-40B4-BE49-F238E27FC236}">
                  <a16:creationId xmlns:a16="http://schemas.microsoft.com/office/drawing/2014/main" id="{BBADEFC5-C5DB-F25C-866C-BCB6F187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DE6642DE-5363-20C4-1923-FD91AC436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2875A5DC-B055-AC16-7006-4723E7CB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1A1094CF-839F-29D3-AECD-D852F504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</p:spTree>
    <p:extLst>
      <p:ext uri="{BB962C8B-B14F-4D97-AF65-F5344CB8AC3E}">
        <p14:creationId xmlns:p14="http://schemas.microsoft.com/office/powerpoint/2010/main" val="246469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2B82845-3473-494C-9AAF-71EA5501AB83}"/>
              </a:ext>
            </a:extLst>
          </p:cNvPr>
          <p:cNvGrpSpPr/>
          <p:nvPr/>
        </p:nvGrpSpPr>
        <p:grpSpPr>
          <a:xfrm>
            <a:off x="1132764" y="1874408"/>
            <a:ext cx="9926472" cy="3559562"/>
            <a:chOff x="1132764" y="1596789"/>
            <a:chExt cx="9926472" cy="35595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6379FA-111A-4DC9-B910-3B9CDB55F6AE}"/>
                </a:ext>
              </a:extLst>
            </p:cNvPr>
            <p:cNvGrpSpPr/>
            <p:nvPr/>
          </p:nvGrpSpPr>
          <p:grpSpPr>
            <a:xfrm>
              <a:off x="1132764" y="1596789"/>
              <a:ext cx="4141879" cy="1253090"/>
              <a:chOff x="1132764" y="1596789"/>
              <a:chExt cx="4141879" cy="125309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CF4C9FB-D7A3-4FA6-BA22-E79F4836C909}"/>
                  </a:ext>
                </a:extLst>
              </p:cNvPr>
              <p:cNvSpPr/>
              <p:nvPr/>
            </p:nvSpPr>
            <p:spPr>
              <a:xfrm>
                <a:off x="1132764" y="1697896"/>
                <a:ext cx="1091821" cy="1037229"/>
              </a:xfrm>
              <a:prstGeom prst="roundRect">
                <a:avLst>
                  <a:gd name="adj" fmla="val 1403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F0ADD7E-42AA-41D9-9C89-F14C3EA11A43}"/>
                  </a:ext>
                </a:extLst>
              </p:cNvPr>
              <p:cNvGrpSpPr/>
              <p:nvPr/>
            </p:nvGrpSpPr>
            <p:grpSpPr>
              <a:xfrm>
                <a:off x="2720605" y="1596789"/>
                <a:ext cx="2554038" cy="1253090"/>
                <a:chOff x="2720605" y="1610437"/>
                <a:chExt cx="2554038" cy="1253090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E72F856-5B89-40C5-9532-CF78029B1629}"/>
                    </a:ext>
                  </a:extLst>
                </p:cNvPr>
                <p:cNvSpPr txBox="1"/>
                <p:nvPr/>
              </p:nvSpPr>
              <p:spPr>
                <a:xfrm>
                  <a:off x="2720605" y="1610437"/>
                  <a:ext cx="2554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Georgia" panose="02040502050405020303" pitchFamily="18" charset="0"/>
                    </a:rPr>
                    <a:t>Reliability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38DD9E9-3BF5-4937-87DD-25E5638E60B3}"/>
                    </a:ext>
                  </a:extLst>
                </p:cNvPr>
                <p:cNvSpPr txBox="1"/>
                <p:nvPr/>
              </p:nvSpPr>
              <p:spPr>
                <a:xfrm>
                  <a:off x="2720605" y="2032530"/>
                  <a:ext cx="255403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Georgia Pro Light" panose="02040302050405020303" pitchFamily="18" charset="0"/>
                    </a:rPr>
                    <a:t>Our software team is specialized in producing software to assist you to operate your entire industry smoothly.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D18FA9-D203-4886-8E0F-2CFC9B77DB78}"/>
                </a:ext>
              </a:extLst>
            </p:cNvPr>
            <p:cNvGrpSpPr/>
            <p:nvPr/>
          </p:nvGrpSpPr>
          <p:grpSpPr>
            <a:xfrm>
              <a:off x="1132764" y="3903261"/>
              <a:ext cx="4141879" cy="1253090"/>
              <a:chOff x="1132764" y="1596789"/>
              <a:chExt cx="4141879" cy="125309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79A5DF2-BE1A-4577-A4A4-F750D8E0060A}"/>
                  </a:ext>
                </a:extLst>
              </p:cNvPr>
              <p:cNvSpPr/>
              <p:nvPr/>
            </p:nvSpPr>
            <p:spPr>
              <a:xfrm>
                <a:off x="1132764" y="1697896"/>
                <a:ext cx="1091821" cy="1037229"/>
              </a:xfrm>
              <a:prstGeom prst="roundRect">
                <a:avLst>
                  <a:gd name="adj" fmla="val 1403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38A4A88-7A2F-4B4A-B0F3-4E4CC80856DF}"/>
                  </a:ext>
                </a:extLst>
              </p:cNvPr>
              <p:cNvGrpSpPr/>
              <p:nvPr/>
            </p:nvGrpSpPr>
            <p:grpSpPr>
              <a:xfrm>
                <a:off x="2720605" y="1596789"/>
                <a:ext cx="2554038" cy="1253090"/>
                <a:chOff x="2720605" y="1610437"/>
                <a:chExt cx="2554038" cy="1253090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F1A80FF-4349-47F1-B6FC-7A71EE9E33CB}"/>
                    </a:ext>
                  </a:extLst>
                </p:cNvPr>
                <p:cNvSpPr txBox="1"/>
                <p:nvPr/>
              </p:nvSpPr>
              <p:spPr>
                <a:xfrm>
                  <a:off x="2720605" y="1610437"/>
                  <a:ext cx="2554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Georgia" panose="02040502050405020303" pitchFamily="18" charset="0"/>
                    </a:rPr>
                    <a:t>Quality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165F09-A0DB-4D92-BED0-BA7E268371D8}"/>
                    </a:ext>
                  </a:extLst>
                </p:cNvPr>
                <p:cNvSpPr txBox="1"/>
                <p:nvPr/>
              </p:nvSpPr>
              <p:spPr>
                <a:xfrm>
                  <a:off x="2720605" y="2032530"/>
                  <a:ext cx="255403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Georgia Pro Light" panose="02040302050405020303" pitchFamily="18" charset="0"/>
                    </a:rPr>
                    <a:t>Starting from planning to its entire operations, our software will successfully lead you to your ultimate objective</a:t>
                  </a:r>
                </a:p>
              </p:txBody>
            </p:sp>
          </p:grpSp>
        </p:grpSp>
        <p:pic>
          <p:nvPicPr>
            <p:cNvPr id="2050" name="Picture 2" descr="Image result for reliability icon">
              <a:extLst>
                <a:ext uri="{FF2B5EF4-FFF2-40B4-BE49-F238E27FC236}">
                  <a16:creationId xmlns:a16="http://schemas.microsoft.com/office/drawing/2014/main" id="{B714C2A9-4656-4450-A284-69EC7D902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513" y="1958046"/>
              <a:ext cx="520321" cy="52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Quality icon png">
              <a:extLst>
                <a:ext uri="{FF2B5EF4-FFF2-40B4-BE49-F238E27FC236}">
                  <a16:creationId xmlns:a16="http://schemas.microsoft.com/office/drawing/2014/main" id="{3FCB1FAA-3CE1-4F5F-96C5-B5DE8803B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111" y="4238621"/>
              <a:ext cx="568721" cy="568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8F17EAF-BCC9-40A6-85AC-883E2FB6AD27}"/>
                </a:ext>
              </a:extLst>
            </p:cNvPr>
            <p:cNvGrpSpPr/>
            <p:nvPr/>
          </p:nvGrpSpPr>
          <p:grpSpPr>
            <a:xfrm>
              <a:off x="6917357" y="3889613"/>
              <a:ext cx="4141879" cy="1037229"/>
              <a:chOff x="6917357" y="3946991"/>
              <a:chExt cx="4141879" cy="103722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69BCBDE-19B6-4349-9AA8-5A08AAEDFEC6}"/>
                  </a:ext>
                </a:extLst>
              </p:cNvPr>
              <p:cNvGrpSpPr/>
              <p:nvPr/>
            </p:nvGrpSpPr>
            <p:grpSpPr>
              <a:xfrm>
                <a:off x="6917357" y="3946991"/>
                <a:ext cx="4141879" cy="1037229"/>
                <a:chOff x="6917357" y="3946991"/>
                <a:chExt cx="4141879" cy="1037229"/>
              </a:xfrm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49D07D4F-2336-4D32-8FB4-FC1299A2136D}"/>
                    </a:ext>
                  </a:extLst>
                </p:cNvPr>
                <p:cNvSpPr/>
                <p:nvPr/>
              </p:nvSpPr>
              <p:spPr>
                <a:xfrm>
                  <a:off x="6917357" y="3946991"/>
                  <a:ext cx="1091821" cy="1037229"/>
                </a:xfrm>
                <a:prstGeom prst="roundRect">
                  <a:avLst>
                    <a:gd name="adj" fmla="val 14035"/>
                  </a:avLst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D1C8DA0C-4751-4E17-B2DE-062282C264F4}"/>
                    </a:ext>
                  </a:extLst>
                </p:cNvPr>
                <p:cNvGrpSpPr/>
                <p:nvPr/>
              </p:nvGrpSpPr>
              <p:grpSpPr>
                <a:xfrm>
                  <a:off x="8505198" y="4030550"/>
                  <a:ext cx="2554038" cy="883758"/>
                  <a:chOff x="2720605" y="1610437"/>
                  <a:chExt cx="2554038" cy="883758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E892364-D7C0-4CD6-831F-20E5093B13D8}"/>
                      </a:ext>
                    </a:extLst>
                  </p:cNvPr>
                  <p:cNvSpPr txBox="1"/>
                  <p:nvPr/>
                </p:nvSpPr>
                <p:spPr>
                  <a:xfrm>
                    <a:off x="2720605" y="1610437"/>
                    <a:ext cx="25540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Georgia" panose="02040502050405020303" pitchFamily="18" charset="0"/>
                      </a:rPr>
                      <a:t>Happy customers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37D2951-BAF3-47EC-8859-9D75AE9E1817}"/>
                      </a:ext>
                    </a:extLst>
                  </p:cNvPr>
                  <p:cNvSpPr txBox="1"/>
                  <p:nvPr/>
                </p:nvSpPr>
                <p:spPr>
                  <a:xfrm>
                    <a:off x="2720605" y="2032530"/>
                    <a:ext cx="255403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Georgia Pro Light" panose="02040302050405020303" pitchFamily="18" charset="0"/>
                      </a:rPr>
                      <a:t>The developed system fully satisfies customer requirements</a:t>
                    </a:r>
                  </a:p>
                </p:txBody>
              </p:sp>
            </p:grpSp>
          </p:grpSp>
          <p:pic>
            <p:nvPicPr>
              <p:cNvPr id="26" name="Picture 4" descr="Image result for Happy customers icon png">
                <a:extLst>
                  <a:ext uri="{FF2B5EF4-FFF2-40B4-BE49-F238E27FC236}">
                    <a16:creationId xmlns:a16="http://schemas.microsoft.com/office/drawing/2014/main" id="{0B8D4AF5-182A-4D3E-AAD2-69FB442924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8410" y="4200748"/>
                <a:ext cx="529715" cy="529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A8CBD5E-302A-4F48-9594-2B60D38988B5}"/>
                </a:ext>
              </a:extLst>
            </p:cNvPr>
            <p:cNvGrpSpPr/>
            <p:nvPr/>
          </p:nvGrpSpPr>
          <p:grpSpPr>
            <a:xfrm>
              <a:off x="6917357" y="1596789"/>
              <a:ext cx="4141879" cy="1068424"/>
              <a:chOff x="6917357" y="1631745"/>
              <a:chExt cx="4141879" cy="106842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9D5E70B-2C7D-45F3-ACC4-D065C148E3C7}"/>
                  </a:ext>
                </a:extLst>
              </p:cNvPr>
              <p:cNvGrpSpPr/>
              <p:nvPr/>
            </p:nvGrpSpPr>
            <p:grpSpPr>
              <a:xfrm>
                <a:off x="6917357" y="1631745"/>
                <a:ext cx="4141879" cy="1068424"/>
                <a:chOff x="6917357" y="1631745"/>
                <a:chExt cx="4141879" cy="1068424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1A89717E-F0C6-4924-8458-DB57B0D97536}"/>
                    </a:ext>
                  </a:extLst>
                </p:cNvPr>
                <p:cNvSpPr/>
                <p:nvPr/>
              </p:nvSpPr>
              <p:spPr>
                <a:xfrm>
                  <a:off x="6917357" y="1640519"/>
                  <a:ext cx="1091821" cy="1037229"/>
                </a:xfrm>
                <a:prstGeom prst="roundRect">
                  <a:avLst>
                    <a:gd name="adj" fmla="val 14035"/>
                  </a:avLst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FD217F6E-0056-49FC-8852-4399FD04EDCD}"/>
                    </a:ext>
                  </a:extLst>
                </p:cNvPr>
                <p:cNvGrpSpPr/>
                <p:nvPr/>
              </p:nvGrpSpPr>
              <p:grpSpPr>
                <a:xfrm>
                  <a:off x="8505198" y="1631745"/>
                  <a:ext cx="2554038" cy="1068424"/>
                  <a:chOff x="2720605" y="1610437"/>
                  <a:chExt cx="2554038" cy="1068424"/>
                </a:xfrm>
              </p:grpSpPr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874D2A5-1B49-4ABC-A816-2CD3645BE901}"/>
                      </a:ext>
                    </a:extLst>
                  </p:cNvPr>
                  <p:cNvSpPr txBox="1"/>
                  <p:nvPr/>
                </p:nvSpPr>
                <p:spPr>
                  <a:xfrm>
                    <a:off x="2720605" y="1610437"/>
                    <a:ext cx="25540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Georgia" panose="02040502050405020303" pitchFamily="18" charset="0"/>
                      </a:rPr>
                      <a:t>Prevalence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0A0EE89-1053-4E33-B8EB-4BB854ECDF10}"/>
                      </a:ext>
                    </a:extLst>
                  </p:cNvPr>
                  <p:cNvSpPr txBox="1"/>
                  <p:nvPr/>
                </p:nvSpPr>
                <p:spPr>
                  <a:xfrm>
                    <a:off x="2720605" y="2032530"/>
                    <a:ext cx="255403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Georgia Pro Light" panose="02040302050405020303" pitchFamily="18" charset="0"/>
                      </a:rPr>
                      <a:t>We develop the system using loose coupled modules which enable us to adapt to the change faster</a:t>
                    </a:r>
                  </a:p>
                </p:txBody>
              </p:sp>
            </p:grpSp>
          </p:grpSp>
          <p:pic>
            <p:nvPicPr>
              <p:cNvPr id="2066" name="Picture 18" descr="Related image">
                <a:extLst>
                  <a:ext uri="{FF2B5EF4-FFF2-40B4-BE49-F238E27FC236}">
                    <a16:creationId xmlns:a16="http://schemas.microsoft.com/office/drawing/2014/main" id="{CAB030C5-232E-4A6A-B91E-E6EB7A316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324" y="1913190"/>
                <a:ext cx="491887" cy="491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DF41B9-0D59-38E5-FE29-983DD1C6CA26}"/>
              </a:ext>
            </a:extLst>
          </p:cNvPr>
          <p:cNvSpPr txBox="1"/>
          <p:nvPr/>
        </p:nvSpPr>
        <p:spPr>
          <a:xfrm>
            <a:off x="-1" y="109182"/>
            <a:ext cx="45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EMDDAD Clients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89453B-B280-44BD-72A0-3B7F8316DFA1}"/>
              </a:ext>
            </a:extLst>
          </p:cNvPr>
          <p:cNvSpPr/>
          <p:nvPr/>
        </p:nvSpPr>
        <p:spPr>
          <a:xfrm>
            <a:off x="191069" y="705498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D88B0D-832E-F058-3BD0-EA8110294A75}"/>
              </a:ext>
            </a:extLst>
          </p:cNvPr>
          <p:cNvSpPr/>
          <p:nvPr/>
        </p:nvSpPr>
        <p:spPr>
          <a:xfrm>
            <a:off x="10595212" y="700922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776E6-63F5-AEC8-F205-84A819FD56BF}"/>
              </a:ext>
            </a:extLst>
          </p:cNvPr>
          <p:cNvSpPr txBox="1"/>
          <p:nvPr/>
        </p:nvSpPr>
        <p:spPr>
          <a:xfrm>
            <a:off x="6324623" y="54591"/>
            <a:ext cx="586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Georgia" panose="02040502050405020303" pitchFamily="18" charset="0"/>
              </a:rPr>
              <a:t> عملاءنا</a:t>
            </a:r>
            <a:endParaRPr lang="en-US" sz="3600" dirty="0">
              <a:latin typeface="Georgia" panose="02040502050405020303" pitchFamily="18" charset="0"/>
            </a:endParaRPr>
          </a:p>
        </p:txBody>
      </p:sp>
      <p:grpSp>
        <p:nvGrpSpPr>
          <p:cNvPr id="25" name="Group 55">
            <a:extLst>
              <a:ext uri="{FF2B5EF4-FFF2-40B4-BE49-F238E27FC236}">
                <a16:creationId xmlns:a16="http://schemas.microsoft.com/office/drawing/2014/main" id="{67F51A54-DFE1-C009-D724-BFCF4F1B1762}"/>
              </a:ext>
            </a:extLst>
          </p:cNvPr>
          <p:cNvGrpSpPr>
            <a:grpSpLocks/>
          </p:cNvGrpSpPr>
          <p:nvPr/>
        </p:nvGrpSpPr>
        <p:grpSpPr bwMode="auto">
          <a:xfrm>
            <a:off x="98617" y="5909218"/>
            <a:ext cx="1011219" cy="863362"/>
            <a:chOff x="1730" y="-1118"/>
            <a:chExt cx="4949" cy="4759"/>
          </a:xfrm>
        </p:grpSpPr>
        <p:sp>
          <p:nvSpPr>
            <p:cNvPr id="27" name="Freeform 76">
              <a:extLst>
                <a:ext uri="{FF2B5EF4-FFF2-40B4-BE49-F238E27FC236}">
                  <a16:creationId xmlns:a16="http://schemas.microsoft.com/office/drawing/2014/main" id="{CEF7017E-59C6-F64C-E35C-9794384D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66C22F28-6D62-0C83-30AE-A852FC761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C6961C6D-F4E6-A075-2064-389D5B85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0" name="Freeform 73">
              <a:extLst>
                <a:ext uri="{FF2B5EF4-FFF2-40B4-BE49-F238E27FC236}">
                  <a16:creationId xmlns:a16="http://schemas.microsoft.com/office/drawing/2014/main" id="{88541D76-B123-D081-CFB5-8503B6D48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BD62716B-1EE4-8D1C-04B5-08FEB029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C8F5D500-1E71-8B9B-C6A1-309040A87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8" name="Freeform 70">
              <a:extLst>
                <a:ext uri="{FF2B5EF4-FFF2-40B4-BE49-F238E27FC236}">
                  <a16:creationId xmlns:a16="http://schemas.microsoft.com/office/drawing/2014/main" id="{71843A18-6376-B403-A42A-6D58737CA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6AF295DE-68D4-0B44-6573-DE2B8F054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B24DBFF1-A0AD-18F3-2377-3047640E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1" name="Freeform 67">
              <a:extLst>
                <a:ext uri="{FF2B5EF4-FFF2-40B4-BE49-F238E27FC236}">
                  <a16:creationId xmlns:a16="http://schemas.microsoft.com/office/drawing/2014/main" id="{ECC0A67C-6B78-2561-CE92-D62DC7D5C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AD68E15D-E284-F75A-6376-F858CAE94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5" name="Freeform 65">
              <a:extLst>
                <a:ext uri="{FF2B5EF4-FFF2-40B4-BE49-F238E27FC236}">
                  <a16:creationId xmlns:a16="http://schemas.microsoft.com/office/drawing/2014/main" id="{8B3DC803-3A6C-27A5-4CDF-27A89C4F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E308E5E1-D33E-E7E1-9C0B-35D941C67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id="{AC1C008D-F5B0-D2DC-9FB6-4586ECA9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38B52D68-62D6-C417-A882-90C830100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C248ADD9-13C3-ECF8-E22F-85F39543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0" name="Freeform 60">
              <a:extLst>
                <a:ext uri="{FF2B5EF4-FFF2-40B4-BE49-F238E27FC236}">
                  <a16:creationId xmlns:a16="http://schemas.microsoft.com/office/drawing/2014/main" id="{F546BFAB-7CB0-E7AD-BCD1-D12AB4E5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DC0C7694-5EDA-98A3-AE90-D4C34E3AE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F60E4410-1014-0B98-F47A-9DF1B129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E3FDDBC-DB6E-21C4-ACDC-661C76882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ECE2D594-D230-3D03-F2B0-7364AF405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B948150D-DD52-85C5-5914-D7F7C4248AA0}"/>
              </a:ext>
            </a:extLst>
          </p:cNvPr>
          <p:cNvGrpSpPr>
            <a:grpSpLocks/>
          </p:cNvGrpSpPr>
          <p:nvPr/>
        </p:nvGrpSpPr>
        <p:grpSpPr bwMode="auto">
          <a:xfrm>
            <a:off x="1253830" y="5918183"/>
            <a:ext cx="45719" cy="886154"/>
            <a:chOff x="6831" y="-1453"/>
            <a:chExt cx="165" cy="5243"/>
          </a:xfrm>
        </p:grpSpPr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094DC434-49EB-720B-80B6-47DF6A44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F09186F-756F-39BE-E739-CD4AFED7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55" y="5896373"/>
            <a:ext cx="251126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8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754F8CC-7269-44BB-8295-7B7F2220C81F}"/>
              </a:ext>
            </a:extLst>
          </p:cNvPr>
          <p:cNvGrpSpPr/>
          <p:nvPr/>
        </p:nvGrpSpPr>
        <p:grpSpPr>
          <a:xfrm>
            <a:off x="634620" y="1221476"/>
            <a:ext cx="10922760" cy="4604570"/>
            <a:chOff x="634620" y="989464"/>
            <a:chExt cx="10922760" cy="476989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A3AE713-7FEF-46A1-AD9F-F5A57D8A784B}"/>
                </a:ext>
              </a:extLst>
            </p:cNvPr>
            <p:cNvGrpSpPr/>
            <p:nvPr/>
          </p:nvGrpSpPr>
          <p:grpSpPr>
            <a:xfrm>
              <a:off x="634620" y="989464"/>
              <a:ext cx="10922760" cy="4769891"/>
              <a:chOff x="955343" y="989464"/>
              <a:chExt cx="10922760" cy="476989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A6B07E-5BA1-4B2C-A245-A60B947B82CA}"/>
                  </a:ext>
                </a:extLst>
              </p:cNvPr>
              <p:cNvGrpSpPr/>
              <p:nvPr/>
            </p:nvGrpSpPr>
            <p:grpSpPr>
              <a:xfrm>
                <a:off x="955343" y="989464"/>
                <a:ext cx="3275463" cy="4769891"/>
                <a:chOff x="955343" y="989464"/>
                <a:chExt cx="3275463" cy="4769891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4C5F888-0670-4544-B966-437428396775}"/>
                    </a:ext>
                  </a:extLst>
                </p:cNvPr>
                <p:cNvSpPr/>
                <p:nvPr/>
              </p:nvSpPr>
              <p:spPr>
                <a:xfrm>
                  <a:off x="968991" y="996287"/>
                  <a:ext cx="3261815" cy="47630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00D7B57-46B6-47ED-9DBB-443C0968E21B}"/>
                    </a:ext>
                  </a:extLst>
                </p:cNvPr>
                <p:cNvSpPr/>
                <p:nvPr/>
              </p:nvSpPr>
              <p:spPr>
                <a:xfrm>
                  <a:off x="955343" y="989464"/>
                  <a:ext cx="3275463" cy="3200399"/>
                </a:xfrm>
                <a:custGeom>
                  <a:avLst/>
                  <a:gdLst>
                    <a:gd name="connsiteX0" fmla="*/ 0 w 3261815"/>
                    <a:gd name="connsiteY0" fmla="*/ 0 h 2968387"/>
                    <a:gd name="connsiteX1" fmla="*/ 3261815 w 3261815"/>
                    <a:gd name="connsiteY1" fmla="*/ 0 h 2968387"/>
                    <a:gd name="connsiteX2" fmla="*/ 3261815 w 3261815"/>
                    <a:gd name="connsiteY2" fmla="*/ 2968387 h 2968387"/>
                    <a:gd name="connsiteX3" fmla="*/ 0 w 3261815"/>
                    <a:gd name="connsiteY3" fmla="*/ 2968387 h 2968387"/>
                    <a:gd name="connsiteX4" fmla="*/ 0 w 3261815"/>
                    <a:gd name="connsiteY4" fmla="*/ 0 h 2968387"/>
                    <a:gd name="connsiteX0" fmla="*/ 13648 w 3275463"/>
                    <a:gd name="connsiteY0" fmla="*/ 0 h 2968387"/>
                    <a:gd name="connsiteX1" fmla="*/ 3275463 w 3275463"/>
                    <a:gd name="connsiteY1" fmla="*/ 0 h 2968387"/>
                    <a:gd name="connsiteX2" fmla="*/ 3275463 w 3275463"/>
                    <a:gd name="connsiteY2" fmla="*/ 2968387 h 2968387"/>
                    <a:gd name="connsiteX3" fmla="*/ 0 w 3275463"/>
                    <a:gd name="connsiteY3" fmla="*/ 2326942 h 2968387"/>
                    <a:gd name="connsiteX4" fmla="*/ 13648 w 3275463"/>
                    <a:gd name="connsiteY4" fmla="*/ 0 h 296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5463" h="2968387">
                      <a:moveTo>
                        <a:pt x="13648" y="0"/>
                      </a:moveTo>
                      <a:lnTo>
                        <a:pt x="3275463" y="0"/>
                      </a:lnTo>
                      <a:lnTo>
                        <a:pt x="3275463" y="2968387"/>
                      </a:lnTo>
                      <a:lnTo>
                        <a:pt x="0" y="2326942"/>
                      </a:lnTo>
                      <a:cubicBezTo>
                        <a:pt x="4549" y="1551295"/>
                        <a:pt x="9099" y="775647"/>
                        <a:pt x="13648" y="0"/>
                      </a:cubicBezTo>
                      <a:close/>
                    </a:path>
                  </a:pathLst>
                </a:cu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98C93A92-F872-40A3-8F68-C75BE73A9155}"/>
                    </a:ext>
                  </a:extLst>
                </p:cNvPr>
                <p:cNvGrpSpPr/>
                <p:nvPr/>
              </p:nvGrpSpPr>
              <p:grpSpPr>
                <a:xfrm>
                  <a:off x="1316055" y="4094329"/>
                  <a:ext cx="2554038" cy="1416866"/>
                  <a:chOff x="1328533" y="4094329"/>
                  <a:chExt cx="2554038" cy="1416866"/>
                </a:xfrm>
              </p:grpSpPr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60A3D533-5D7A-4DCA-8DB4-3B2E8C8F182D}"/>
                      </a:ext>
                    </a:extLst>
                  </p:cNvPr>
                  <p:cNvSpPr txBox="1"/>
                  <p:nvPr/>
                </p:nvSpPr>
                <p:spPr>
                  <a:xfrm>
                    <a:off x="1328533" y="4094329"/>
                    <a:ext cx="255403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latin typeface="Georgia" panose="02040502050405020303" pitchFamily="18" charset="0"/>
                      </a:rPr>
                      <a:t>Project 1</a:t>
                    </a:r>
                  </a:p>
                </p:txBody>
              </p:sp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FD08812F-C953-45AA-B77F-B01A53C1837F}"/>
                      </a:ext>
                    </a:extLst>
                  </p:cNvPr>
                  <p:cNvSpPr txBox="1"/>
                  <p:nvPr/>
                </p:nvSpPr>
                <p:spPr>
                  <a:xfrm>
                    <a:off x="1328533" y="4680198"/>
                    <a:ext cx="255403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Georgia Pro Light" panose="02040302050405020303" pitchFamily="18" charset="0"/>
                      </a:rPr>
                      <a:t>Our software team is specialized in producing software to assist you to operate your entire industry smoothly.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92B9DB-191F-43D7-9692-5EEC10FA2E10}"/>
                  </a:ext>
                </a:extLst>
              </p:cNvPr>
              <p:cNvGrpSpPr/>
              <p:nvPr/>
            </p:nvGrpSpPr>
            <p:grpSpPr>
              <a:xfrm>
                <a:off x="4778992" y="989464"/>
                <a:ext cx="3275463" cy="4769891"/>
                <a:chOff x="955343" y="989464"/>
                <a:chExt cx="3275463" cy="4769891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D88C8F8-3955-4AC8-9C79-9EDB51C88099}"/>
                    </a:ext>
                  </a:extLst>
                </p:cNvPr>
                <p:cNvSpPr/>
                <p:nvPr/>
              </p:nvSpPr>
              <p:spPr>
                <a:xfrm>
                  <a:off x="968991" y="996287"/>
                  <a:ext cx="3261815" cy="47630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2">
                  <a:extLst>
                    <a:ext uri="{FF2B5EF4-FFF2-40B4-BE49-F238E27FC236}">
                      <a16:creationId xmlns:a16="http://schemas.microsoft.com/office/drawing/2014/main" id="{8CBFA83C-C48F-4779-B3DA-577D19BB86F5}"/>
                    </a:ext>
                  </a:extLst>
                </p:cNvPr>
                <p:cNvSpPr/>
                <p:nvPr/>
              </p:nvSpPr>
              <p:spPr>
                <a:xfrm>
                  <a:off x="955343" y="989464"/>
                  <a:ext cx="3275463" cy="3200399"/>
                </a:xfrm>
                <a:custGeom>
                  <a:avLst/>
                  <a:gdLst>
                    <a:gd name="connsiteX0" fmla="*/ 0 w 3261815"/>
                    <a:gd name="connsiteY0" fmla="*/ 0 h 2968387"/>
                    <a:gd name="connsiteX1" fmla="*/ 3261815 w 3261815"/>
                    <a:gd name="connsiteY1" fmla="*/ 0 h 2968387"/>
                    <a:gd name="connsiteX2" fmla="*/ 3261815 w 3261815"/>
                    <a:gd name="connsiteY2" fmla="*/ 2968387 h 2968387"/>
                    <a:gd name="connsiteX3" fmla="*/ 0 w 3261815"/>
                    <a:gd name="connsiteY3" fmla="*/ 2968387 h 2968387"/>
                    <a:gd name="connsiteX4" fmla="*/ 0 w 3261815"/>
                    <a:gd name="connsiteY4" fmla="*/ 0 h 2968387"/>
                    <a:gd name="connsiteX0" fmla="*/ 13648 w 3275463"/>
                    <a:gd name="connsiteY0" fmla="*/ 0 h 2968387"/>
                    <a:gd name="connsiteX1" fmla="*/ 3275463 w 3275463"/>
                    <a:gd name="connsiteY1" fmla="*/ 0 h 2968387"/>
                    <a:gd name="connsiteX2" fmla="*/ 3275463 w 3275463"/>
                    <a:gd name="connsiteY2" fmla="*/ 2968387 h 2968387"/>
                    <a:gd name="connsiteX3" fmla="*/ 0 w 3275463"/>
                    <a:gd name="connsiteY3" fmla="*/ 2326942 h 2968387"/>
                    <a:gd name="connsiteX4" fmla="*/ 13648 w 3275463"/>
                    <a:gd name="connsiteY4" fmla="*/ 0 h 296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5463" h="2968387">
                      <a:moveTo>
                        <a:pt x="13648" y="0"/>
                      </a:moveTo>
                      <a:lnTo>
                        <a:pt x="3275463" y="0"/>
                      </a:lnTo>
                      <a:lnTo>
                        <a:pt x="3275463" y="2968387"/>
                      </a:lnTo>
                      <a:lnTo>
                        <a:pt x="0" y="2326942"/>
                      </a:lnTo>
                      <a:cubicBezTo>
                        <a:pt x="4549" y="1551295"/>
                        <a:pt x="9099" y="775647"/>
                        <a:pt x="13648" y="0"/>
                      </a:cubicBezTo>
                      <a:close/>
                    </a:path>
                  </a:pathLst>
                </a:cu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8B62F986-BA15-4BA2-BC63-5C6B18F536FC}"/>
                    </a:ext>
                  </a:extLst>
                </p:cNvPr>
                <p:cNvGrpSpPr/>
                <p:nvPr/>
              </p:nvGrpSpPr>
              <p:grpSpPr>
                <a:xfrm>
                  <a:off x="1316055" y="4094329"/>
                  <a:ext cx="2554038" cy="1416866"/>
                  <a:chOff x="1328533" y="4094329"/>
                  <a:chExt cx="2554038" cy="1416866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1FEEE69-3E99-4148-A71C-70A85F6C0807}"/>
                      </a:ext>
                    </a:extLst>
                  </p:cNvPr>
                  <p:cNvSpPr txBox="1"/>
                  <p:nvPr/>
                </p:nvSpPr>
                <p:spPr>
                  <a:xfrm>
                    <a:off x="1328533" y="4094329"/>
                    <a:ext cx="255403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latin typeface="Georgia" panose="02040502050405020303" pitchFamily="18" charset="0"/>
                      </a:rPr>
                      <a:t>Project 2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3B188C3-7920-46CA-9DFB-77D15417B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328533" y="4680198"/>
                    <a:ext cx="255403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Georgia Pro Light" panose="02040302050405020303" pitchFamily="18" charset="0"/>
                      </a:rPr>
                      <a:t>The application can be totally standalone running in a single machine, network solutions or internet connected application</a:t>
                    </a:r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E196717-6F96-4951-89DF-0377DAF612F9}"/>
                  </a:ext>
                </a:extLst>
              </p:cNvPr>
              <p:cNvGrpSpPr/>
              <p:nvPr/>
            </p:nvGrpSpPr>
            <p:grpSpPr>
              <a:xfrm>
                <a:off x="8602640" y="989464"/>
                <a:ext cx="3275463" cy="4769891"/>
                <a:chOff x="955343" y="989464"/>
                <a:chExt cx="3275463" cy="4769891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60A5E24-EB37-4A59-94C6-BCF7BF99399E}"/>
                    </a:ext>
                  </a:extLst>
                </p:cNvPr>
                <p:cNvSpPr/>
                <p:nvPr/>
              </p:nvSpPr>
              <p:spPr>
                <a:xfrm>
                  <a:off x="968991" y="996287"/>
                  <a:ext cx="3261815" cy="47630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2">
                  <a:extLst>
                    <a:ext uri="{FF2B5EF4-FFF2-40B4-BE49-F238E27FC236}">
                      <a16:creationId xmlns:a16="http://schemas.microsoft.com/office/drawing/2014/main" id="{AB0F302E-2403-4996-B822-0EC103B651D9}"/>
                    </a:ext>
                  </a:extLst>
                </p:cNvPr>
                <p:cNvSpPr/>
                <p:nvPr/>
              </p:nvSpPr>
              <p:spPr>
                <a:xfrm>
                  <a:off x="955343" y="989464"/>
                  <a:ext cx="3275463" cy="3200399"/>
                </a:xfrm>
                <a:custGeom>
                  <a:avLst/>
                  <a:gdLst>
                    <a:gd name="connsiteX0" fmla="*/ 0 w 3261815"/>
                    <a:gd name="connsiteY0" fmla="*/ 0 h 2968387"/>
                    <a:gd name="connsiteX1" fmla="*/ 3261815 w 3261815"/>
                    <a:gd name="connsiteY1" fmla="*/ 0 h 2968387"/>
                    <a:gd name="connsiteX2" fmla="*/ 3261815 w 3261815"/>
                    <a:gd name="connsiteY2" fmla="*/ 2968387 h 2968387"/>
                    <a:gd name="connsiteX3" fmla="*/ 0 w 3261815"/>
                    <a:gd name="connsiteY3" fmla="*/ 2968387 h 2968387"/>
                    <a:gd name="connsiteX4" fmla="*/ 0 w 3261815"/>
                    <a:gd name="connsiteY4" fmla="*/ 0 h 2968387"/>
                    <a:gd name="connsiteX0" fmla="*/ 13648 w 3275463"/>
                    <a:gd name="connsiteY0" fmla="*/ 0 h 2968387"/>
                    <a:gd name="connsiteX1" fmla="*/ 3275463 w 3275463"/>
                    <a:gd name="connsiteY1" fmla="*/ 0 h 2968387"/>
                    <a:gd name="connsiteX2" fmla="*/ 3275463 w 3275463"/>
                    <a:gd name="connsiteY2" fmla="*/ 2968387 h 2968387"/>
                    <a:gd name="connsiteX3" fmla="*/ 0 w 3275463"/>
                    <a:gd name="connsiteY3" fmla="*/ 2326942 h 2968387"/>
                    <a:gd name="connsiteX4" fmla="*/ 13648 w 3275463"/>
                    <a:gd name="connsiteY4" fmla="*/ 0 h 296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5463" h="2968387">
                      <a:moveTo>
                        <a:pt x="13648" y="0"/>
                      </a:moveTo>
                      <a:lnTo>
                        <a:pt x="3275463" y="0"/>
                      </a:lnTo>
                      <a:lnTo>
                        <a:pt x="3275463" y="2968387"/>
                      </a:lnTo>
                      <a:lnTo>
                        <a:pt x="0" y="2326942"/>
                      </a:lnTo>
                      <a:cubicBezTo>
                        <a:pt x="4549" y="1551295"/>
                        <a:pt x="9099" y="775647"/>
                        <a:pt x="13648" y="0"/>
                      </a:cubicBezTo>
                      <a:close/>
                    </a:path>
                  </a:pathLst>
                </a:cu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495E8BA-E05C-4511-AF1C-8E44271E646C}"/>
                    </a:ext>
                  </a:extLst>
                </p:cNvPr>
                <p:cNvGrpSpPr/>
                <p:nvPr/>
              </p:nvGrpSpPr>
              <p:grpSpPr>
                <a:xfrm>
                  <a:off x="1316055" y="4094329"/>
                  <a:ext cx="2554038" cy="1416866"/>
                  <a:chOff x="1328533" y="4094329"/>
                  <a:chExt cx="2554038" cy="1416866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2792AA-625D-4347-AD00-958213380310}"/>
                      </a:ext>
                    </a:extLst>
                  </p:cNvPr>
                  <p:cNvSpPr txBox="1"/>
                  <p:nvPr/>
                </p:nvSpPr>
                <p:spPr>
                  <a:xfrm>
                    <a:off x="1328533" y="4094329"/>
                    <a:ext cx="255403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latin typeface="Georgia" panose="02040502050405020303" pitchFamily="18" charset="0"/>
                      </a:rPr>
                      <a:t>Project 3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34A79EE-3A6A-4C07-A6F7-FFA807101C91}"/>
                      </a:ext>
                    </a:extLst>
                  </p:cNvPr>
                  <p:cNvSpPr txBox="1"/>
                  <p:nvPr/>
                </p:nvSpPr>
                <p:spPr>
                  <a:xfrm>
                    <a:off x="1328533" y="4680198"/>
                    <a:ext cx="255403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Georgia Pro Light" panose="02040302050405020303" pitchFamily="18" charset="0"/>
                      </a:rPr>
                      <a:t>The trainings are designed and delivered by the industry experts who have expertise in the respective fields. </a:t>
                    </a:r>
                  </a:p>
                </p:txBody>
              </p:sp>
            </p:grpSp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72AE32-806D-49B0-AA21-7EDB77382AFE}"/>
                </a:ext>
              </a:extLst>
            </p:cNvPr>
            <p:cNvSpPr/>
            <p:nvPr/>
          </p:nvSpPr>
          <p:spPr>
            <a:xfrm>
              <a:off x="1098251" y="4536331"/>
              <a:ext cx="451165" cy="711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11B64-9685-4D45-A8EF-691BBFA57C8B}"/>
                </a:ext>
              </a:extLst>
            </p:cNvPr>
            <p:cNvSpPr/>
            <p:nvPr/>
          </p:nvSpPr>
          <p:spPr>
            <a:xfrm>
              <a:off x="4933074" y="4536331"/>
              <a:ext cx="451165" cy="711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74B3A9-712C-4D27-8582-84A0745AB227}"/>
                </a:ext>
              </a:extLst>
            </p:cNvPr>
            <p:cNvSpPr/>
            <p:nvPr/>
          </p:nvSpPr>
          <p:spPr>
            <a:xfrm>
              <a:off x="8737488" y="4536331"/>
              <a:ext cx="451165" cy="711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091F3CE-17F9-230F-9952-B1DC3ED8B358}"/>
              </a:ext>
            </a:extLst>
          </p:cNvPr>
          <p:cNvSpPr txBox="1"/>
          <p:nvPr/>
        </p:nvSpPr>
        <p:spPr>
          <a:xfrm>
            <a:off x="-1" y="109182"/>
            <a:ext cx="45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EMDDAD Projects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724CF5-920F-A5E2-06AF-5F3A80EA3B94}"/>
              </a:ext>
            </a:extLst>
          </p:cNvPr>
          <p:cNvSpPr/>
          <p:nvPr/>
        </p:nvSpPr>
        <p:spPr>
          <a:xfrm>
            <a:off x="191069" y="705498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0EB8127-D44F-A11C-5E43-70C0C42E8883}"/>
              </a:ext>
            </a:extLst>
          </p:cNvPr>
          <p:cNvSpPr/>
          <p:nvPr/>
        </p:nvSpPr>
        <p:spPr>
          <a:xfrm>
            <a:off x="10595212" y="700922"/>
            <a:ext cx="1405719" cy="8041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5056E5-44E9-3A33-8967-C22C96100814}"/>
              </a:ext>
            </a:extLst>
          </p:cNvPr>
          <p:cNvSpPr txBox="1"/>
          <p:nvPr/>
        </p:nvSpPr>
        <p:spPr>
          <a:xfrm>
            <a:off x="6324623" y="54591"/>
            <a:ext cx="586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latin typeface="Georgia" panose="02040502050405020303" pitchFamily="18" charset="0"/>
              </a:rPr>
              <a:t> مشاريعنا</a:t>
            </a:r>
            <a:endParaRPr lang="en-US" sz="3600" dirty="0">
              <a:latin typeface="Georgia" panose="02040502050405020303" pitchFamily="18" charset="0"/>
            </a:endParaRPr>
          </a:p>
        </p:txBody>
      </p:sp>
      <p:grpSp>
        <p:nvGrpSpPr>
          <p:cNvPr id="25" name="Group 55">
            <a:extLst>
              <a:ext uri="{FF2B5EF4-FFF2-40B4-BE49-F238E27FC236}">
                <a16:creationId xmlns:a16="http://schemas.microsoft.com/office/drawing/2014/main" id="{0F286FA0-6E61-ACEB-3062-250D38886153}"/>
              </a:ext>
            </a:extLst>
          </p:cNvPr>
          <p:cNvGrpSpPr>
            <a:grpSpLocks/>
          </p:cNvGrpSpPr>
          <p:nvPr/>
        </p:nvGrpSpPr>
        <p:grpSpPr bwMode="auto">
          <a:xfrm>
            <a:off x="98617" y="5909218"/>
            <a:ext cx="1011219" cy="863362"/>
            <a:chOff x="1730" y="-1118"/>
            <a:chExt cx="4949" cy="4759"/>
          </a:xfrm>
        </p:grpSpPr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id="{0EA72AF8-40FD-E44D-FD9D-9B87A9D7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-68"/>
              <a:ext cx="820" cy="1530"/>
            </a:xfrm>
            <a:custGeom>
              <a:avLst/>
              <a:gdLst>
                <a:gd name="T0" fmla="+- 0 6242 5625"/>
                <a:gd name="T1" fmla="*/ T0 w 820"/>
                <a:gd name="T2" fmla="+- 0 1113 -68"/>
                <a:gd name="T3" fmla="*/ 1113 h 1530"/>
                <a:gd name="T4" fmla="+- 0 6253 5625"/>
                <a:gd name="T5" fmla="*/ T4 w 820"/>
                <a:gd name="T6" fmla="+- 0 1135 -68"/>
                <a:gd name="T7" fmla="*/ 1135 h 1530"/>
                <a:gd name="T8" fmla="+- 0 6259 5625"/>
                <a:gd name="T9" fmla="*/ T8 w 820"/>
                <a:gd name="T10" fmla="+- 0 1154 -68"/>
                <a:gd name="T11" fmla="*/ 1154 h 1530"/>
                <a:gd name="T12" fmla="+- 0 6262 5625"/>
                <a:gd name="T13" fmla="*/ T12 w 820"/>
                <a:gd name="T14" fmla="+- 0 1173 -68"/>
                <a:gd name="T15" fmla="*/ 1173 h 1530"/>
                <a:gd name="T16" fmla="+- 0 6264 5625"/>
                <a:gd name="T17" fmla="*/ T16 w 820"/>
                <a:gd name="T18" fmla="+- 0 1193 -68"/>
                <a:gd name="T19" fmla="*/ 1193 h 1530"/>
                <a:gd name="T20" fmla="+- 0 6263 5625"/>
                <a:gd name="T21" fmla="*/ T20 w 820"/>
                <a:gd name="T22" fmla="+- 0 1212 -68"/>
                <a:gd name="T23" fmla="*/ 1212 h 1530"/>
                <a:gd name="T24" fmla="+- 0 6260 5625"/>
                <a:gd name="T25" fmla="*/ T24 w 820"/>
                <a:gd name="T26" fmla="+- 0 1231 -68"/>
                <a:gd name="T27" fmla="*/ 1231 h 1530"/>
                <a:gd name="T28" fmla="+- 0 6254 5625"/>
                <a:gd name="T29" fmla="*/ T28 w 820"/>
                <a:gd name="T30" fmla="+- 0 1250 -68"/>
                <a:gd name="T31" fmla="*/ 1250 h 1530"/>
                <a:gd name="T32" fmla="+- 0 6247 5625"/>
                <a:gd name="T33" fmla="*/ T32 w 820"/>
                <a:gd name="T34" fmla="+- 0 1269 -68"/>
                <a:gd name="T35" fmla="*/ 1269 h 1530"/>
                <a:gd name="T36" fmla="+- 0 6186 5625"/>
                <a:gd name="T37" fmla="*/ T36 w 820"/>
                <a:gd name="T38" fmla="+- 0 1391 -68"/>
                <a:gd name="T39" fmla="*/ 1391 h 1530"/>
                <a:gd name="T40" fmla="+- 0 6331 5625"/>
                <a:gd name="T41" fmla="*/ T40 w 820"/>
                <a:gd name="T42" fmla="+- 0 1462 -68"/>
                <a:gd name="T43" fmla="*/ 1462 h 1530"/>
                <a:gd name="T44" fmla="+- 0 6427 5625"/>
                <a:gd name="T45" fmla="*/ T44 w 820"/>
                <a:gd name="T46" fmla="+- 0 1273 -68"/>
                <a:gd name="T47" fmla="*/ 1273 h 1530"/>
                <a:gd name="T48" fmla="+- 0 6445 5625"/>
                <a:gd name="T49" fmla="*/ T48 w 820"/>
                <a:gd name="T50" fmla="+- 0 1210 -68"/>
                <a:gd name="T51" fmla="*/ 1210 h 1530"/>
                <a:gd name="T52" fmla="+- 0 6445 5625"/>
                <a:gd name="T53" fmla="*/ T52 w 820"/>
                <a:gd name="T54" fmla="+- 0 1190 -68"/>
                <a:gd name="T55" fmla="*/ 1190 h 1530"/>
                <a:gd name="T56" fmla="+- 0 6443 5625"/>
                <a:gd name="T57" fmla="*/ T56 w 820"/>
                <a:gd name="T58" fmla="+- 0 1171 -68"/>
                <a:gd name="T59" fmla="*/ 1171 h 1530"/>
                <a:gd name="T60" fmla="+- 0 6439 5625"/>
                <a:gd name="T61" fmla="*/ T60 w 820"/>
                <a:gd name="T62" fmla="+- 0 1152 -68"/>
                <a:gd name="T63" fmla="*/ 1152 h 1530"/>
                <a:gd name="T64" fmla="+- 0 6432 5625"/>
                <a:gd name="T65" fmla="*/ T64 w 820"/>
                <a:gd name="T66" fmla="+- 0 1133 -68"/>
                <a:gd name="T67" fmla="*/ 1133 h 1530"/>
                <a:gd name="T68" fmla="+- 0 6424 5625"/>
                <a:gd name="T69" fmla="*/ T68 w 820"/>
                <a:gd name="T70" fmla="+- 0 1115 -68"/>
                <a:gd name="T71" fmla="*/ 1115 h 1530"/>
                <a:gd name="T72" fmla="+- 0 5760 5625"/>
                <a:gd name="T73" fmla="*/ T72 w 820"/>
                <a:gd name="T74" fmla="+- 0 -68 -68"/>
                <a:gd name="T75" fmla="*/ -68 h 1530"/>
                <a:gd name="T76" fmla="+- 0 5625 5625"/>
                <a:gd name="T77" fmla="*/ T76 w 820"/>
                <a:gd name="T78" fmla="+- 0 12 -68"/>
                <a:gd name="T79" fmla="*/ 12 h 1530"/>
                <a:gd name="T80" fmla="+- 0 6242 5625"/>
                <a:gd name="T81" fmla="*/ T80 w 820"/>
                <a:gd name="T82" fmla="+- 0 1113 -68"/>
                <a:gd name="T83" fmla="*/ 111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0" h="1530">
                  <a:moveTo>
                    <a:pt x="617" y="1181"/>
                  </a:moveTo>
                  <a:lnTo>
                    <a:pt x="628" y="1203"/>
                  </a:lnTo>
                  <a:lnTo>
                    <a:pt x="634" y="1222"/>
                  </a:lnTo>
                  <a:lnTo>
                    <a:pt x="637" y="1241"/>
                  </a:lnTo>
                  <a:lnTo>
                    <a:pt x="639" y="1261"/>
                  </a:lnTo>
                  <a:lnTo>
                    <a:pt x="638" y="1280"/>
                  </a:lnTo>
                  <a:lnTo>
                    <a:pt x="635" y="1299"/>
                  </a:lnTo>
                  <a:lnTo>
                    <a:pt x="629" y="1318"/>
                  </a:lnTo>
                  <a:lnTo>
                    <a:pt x="622" y="1337"/>
                  </a:lnTo>
                  <a:lnTo>
                    <a:pt x="561" y="1459"/>
                  </a:lnTo>
                  <a:lnTo>
                    <a:pt x="706" y="1530"/>
                  </a:lnTo>
                  <a:lnTo>
                    <a:pt x="802" y="1341"/>
                  </a:lnTo>
                  <a:lnTo>
                    <a:pt x="820" y="1278"/>
                  </a:lnTo>
                  <a:lnTo>
                    <a:pt x="820" y="1258"/>
                  </a:lnTo>
                  <a:lnTo>
                    <a:pt x="818" y="1239"/>
                  </a:lnTo>
                  <a:lnTo>
                    <a:pt x="814" y="1220"/>
                  </a:lnTo>
                  <a:lnTo>
                    <a:pt x="807" y="1201"/>
                  </a:lnTo>
                  <a:lnTo>
                    <a:pt x="799" y="1183"/>
                  </a:lnTo>
                  <a:lnTo>
                    <a:pt x="135" y="0"/>
                  </a:lnTo>
                  <a:lnTo>
                    <a:pt x="0" y="80"/>
                  </a:lnTo>
                  <a:lnTo>
                    <a:pt x="617" y="118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90747145-B227-B5A3-F03F-3339786E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866"/>
              <a:ext cx="816" cy="1526"/>
            </a:xfrm>
            <a:custGeom>
              <a:avLst/>
              <a:gdLst>
                <a:gd name="T0" fmla="+- 0 2834 2017"/>
                <a:gd name="T1" fmla="*/ T0 w 816"/>
                <a:gd name="T2" fmla="+- 0 2316 866"/>
                <a:gd name="T3" fmla="*/ 2316 h 1526"/>
                <a:gd name="T4" fmla="+- 0 2223 2017"/>
                <a:gd name="T5" fmla="*/ T4 w 816"/>
                <a:gd name="T6" fmla="+- 0 1220 866"/>
                <a:gd name="T7" fmla="*/ 1220 h 1526"/>
                <a:gd name="T8" fmla="+- 0 2203 2017"/>
                <a:gd name="T9" fmla="*/ T8 w 816"/>
                <a:gd name="T10" fmla="+- 0 1164 866"/>
                <a:gd name="T11" fmla="*/ 1164 h 1526"/>
                <a:gd name="T12" fmla="+- 0 2200 2017"/>
                <a:gd name="T13" fmla="*/ T12 w 816"/>
                <a:gd name="T14" fmla="+- 0 1125 866"/>
                <a:gd name="T15" fmla="*/ 1125 h 1526"/>
                <a:gd name="T16" fmla="+- 0 2201 2017"/>
                <a:gd name="T17" fmla="*/ T16 w 816"/>
                <a:gd name="T18" fmla="+- 0 1106 866"/>
                <a:gd name="T19" fmla="*/ 1106 h 1526"/>
                <a:gd name="T20" fmla="+- 0 2205 2017"/>
                <a:gd name="T21" fmla="*/ T20 w 816"/>
                <a:gd name="T22" fmla="+- 0 1087 866"/>
                <a:gd name="T23" fmla="*/ 1087 h 1526"/>
                <a:gd name="T24" fmla="+- 0 2211 2017"/>
                <a:gd name="T25" fmla="*/ T24 w 816"/>
                <a:gd name="T26" fmla="+- 0 1068 866"/>
                <a:gd name="T27" fmla="*/ 1068 h 1526"/>
                <a:gd name="T28" fmla="+- 0 2218 2017"/>
                <a:gd name="T29" fmla="*/ T28 w 816"/>
                <a:gd name="T30" fmla="+- 0 1049 866"/>
                <a:gd name="T31" fmla="*/ 1049 h 1526"/>
                <a:gd name="T32" fmla="+- 0 2273 2017"/>
                <a:gd name="T33" fmla="*/ T32 w 816"/>
                <a:gd name="T34" fmla="+- 0 938 866"/>
                <a:gd name="T35" fmla="*/ 938 h 1526"/>
                <a:gd name="T36" fmla="+- 0 2128 2017"/>
                <a:gd name="T37" fmla="*/ T36 w 816"/>
                <a:gd name="T38" fmla="+- 0 866 866"/>
                <a:gd name="T39" fmla="*/ 866 h 1526"/>
                <a:gd name="T40" fmla="+- 0 2036 2017"/>
                <a:gd name="T41" fmla="*/ T40 w 816"/>
                <a:gd name="T42" fmla="+- 0 1052 866"/>
                <a:gd name="T43" fmla="*/ 1052 h 1526"/>
                <a:gd name="T44" fmla="+- 0 2019 2017"/>
                <a:gd name="T45" fmla="*/ T44 w 816"/>
                <a:gd name="T46" fmla="+- 0 1109 866"/>
                <a:gd name="T47" fmla="*/ 1109 h 1526"/>
                <a:gd name="T48" fmla="+- 0 2017 2017"/>
                <a:gd name="T49" fmla="*/ T48 w 816"/>
                <a:gd name="T50" fmla="+- 0 1129 866"/>
                <a:gd name="T51" fmla="*/ 1129 h 1526"/>
                <a:gd name="T52" fmla="+- 0 2018 2017"/>
                <a:gd name="T53" fmla="*/ T52 w 816"/>
                <a:gd name="T54" fmla="+- 0 1148 866"/>
                <a:gd name="T55" fmla="*/ 1148 h 1526"/>
                <a:gd name="T56" fmla="+- 0 2032 2017"/>
                <a:gd name="T57" fmla="*/ T56 w 816"/>
                <a:gd name="T58" fmla="+- 0 1206 866"/>
                <a:gd name="T59" fmla="*/ 1206 h 1526"/>
                <a:gd name="T60" fmla="+- 0 2693 2017"/>
                <a:gd name="T61" fmla="*/ T60 w 816"/>
                <a:gd name="T62" fmla="+- 0 2392 866"/>
                <a:gd name="T63" fmla="*/ 2392 h 1526"/>
                <a:gd name="T64" fmla="+- 0 2834 2017"/>
                <a:gd name="T65" fmla="*/ T64 w 816"/>
                <a:gd name="T66" fmla="+- 0 2316 866"/>
                <a:gd name="T67" fmla="*/ 2316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816" h="1526">
                  <a:moveTo>
                    <a:pt x="817" y="1450"/>
                  </a:moveTo>
                  <a:lnTo>
                    <a:pt x="206" y="354"/>
                  </a:lnTo>
                  <a:lnTo>
                    <a:pt x="186" y="298"/>
                  </a:lnTo>
                  <a:lnTo>
                    <a:pt x="183" y="259"/>
                  </a:lnTo>
                  <a:lnTo>
                    <a:pt x="184" y="240"/>
                  </a:lnTo>
                  <a:lnTo>
                    <a:pt x="188" y="221"/>
                  </a:lnTo>
                  <a:lnTo>
                    <a:pt x="194" y="202"/>
                  </a:lnTo>
                  <a:lnTo>
                    <a:pt x="201" y="183"/>
                  </a:lnTo>
                  <a:lnTo>
                    <a:pt x="256" y="72"/>
                  </a:lnTo>
                  <a:lnTo>
                    <a:pt x="111" y="0"/>
                  </a:lnTo>
                  <a:lnTo>
                    <a:pt x="19" y="186"/>
                  </a:lnTo>
                  <a:lnTo>
                    <a:pt x="2" y="243"/>
                  </a:lnTo>
                  <a:lnTo>
                    <a:pt x="0" y="263"/>
                  </a:lnTo>
                  <a:lnTo>
                    <a:pt x="1" y="282"/>
                  </a:lnTo>
                  <a:lnTo>
                    <a:pt x="15" y="340"/>
                  </a:lnTo>
                  <a:lnTo>
                    <a:pt x="676" y="1526"/>
                  </a:lnTo>
                  <a:lnTo>
                    <a:pt x="817" y="145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2" name="Freeform 74">
              <a:extLst>
                <a:ext uri="{FF2B5EF4-FFF2-40B4-BE49-F238E27FC236}">
                  <a16:creationId xmlns:a16="http://schemas.microsoft.com/office/drawing/2014/main" id="{C8B30190-544C-36B1-6F72-9E22929F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-767"/>
              <a:ext cx="1557" cy="330"/>
            </a:xfrm>
            <a:custGeom>
              <a:avLst/>
              <a:gdLst>
                <a:gd name="T0" fmla="+- 0 5216 3920"/>
                <a:gd name="T1" fmla="*/ T0 w 1557"/>
                <a:gd name="T2" fmla="+- 0 -767 -767"/>
                <a:gd name="T3" fmla="*/ -767 h 330"/>
                <a:gd name="T4" fmla="+- 0 3920 3920"/>
                <a:gd name="T5" fmla="*/ T4 w 1557"/>
                <a:gd name="T6" fmla="+- 0 -767 -767"/>
                <a:gd name="T7" fmla="*/ -767 h 330"/>
                <a:gd name="T8" fmla="+- 0 3920 3920"/>
                <a:gd name="T9" fmla="*/ T8 w 1557"/>
                <a:gd name="T10" fmla="+- 0 -606 -767"/>
                <a:gd name="T11" fmla="*/ -606 h 330"/>
                <a:gd name="T12" fmla="+- 0 5140 3920"/>
                <a:gd name="T13" fmla="*/ T12 w 1557"/>
                <a:gd name="T14" fmla="+- 0 -606 -767"/>
                <a:gd name="T15" fmla="*/ -606 h 330"/>
                <a:gd name="T16" fmla="+- 0 5155 3920"/>
                <a:gd name="T17" fmla="*/ T16 w 1557"/>
                <a:gd name="T18" fmla="+- 0 -606 -767"/>
                <a:gd name="T19" fmla="*/ -606 h 330"/>
                <a:gd name="T20" fmla="+- 0 5175 3920"/>
                <a:gd name="T21" fmla="*/ T20 w 1557"/>
                <a:gd name="T22" fmla="+- 0 -602 -767"/>
                <a:gd name="T23" fmla="*/ -602 h 330"/>
                <a:gd name="T24" fmla="+- 0 5195 3920"/>
                <a:gd name="T25" fmla="*/ T24 w 1557"/>
                <a:gd name="T26" fmla="+- 0 -597 -767"/>
                <a:gd name="T27" fmla="*/ -597 h 330"/>
                <a:gd name="T28" fmla="+- 0 5214 3920"/>
                <a:gd name="T29" fmla="*/ T28 w 1557"/>
                <a:gd name="T30" fmla="+- 0 -589 -767"/>
                <a:gd name="T31" fmla="*/ -589 h 330"/>
                <a:gd name="T32" fmla="+- 0 5232 3920"/>
                <a:gd name="T33" fmla="*/ T32 w 1557"/>
                <a:gd name="T34" fmla="+- 0 -579 -767"/>
                <a:gd name="T35" fmla="*/ -579 h 330"/>
                <a:gd name="T36" fmla="+- 0 5249 3920"/>
                <a:gd name="T37" fmla="*/ T36 w 1557"/>
                <a:gd name="T38" fmla="+- 0 -567 -767"/>
                <a:gd name="T39" fmla="*/ -567 h 330"/>
                <a:gd name="T40" fmla="+- 0 5264 3920"/>
                <a:gd name="T41" fmla="*/ T40 w 1557"/>
                <a:gd name="T42" fmla="+- 0 -552 -767"/>
                <a:gd name="T43" fmla="*/ -552 h 330"/>
                <a:gd name="T44" fmla="+- 0 5277 3920"/>
                <a:gd name="T45" fmla="*/ T44 w 1557"/>
                <a:gd name="T46" fmla="+- 0 -536 -767"/>
                <a:gd name="T47" fmla="*/ -536 h 330"/>
                <a:gd name="T48" fmla="+- 0 5349 3920"/>
                <a:gd name="T49" fmla="*/ T48 w 1557"/>
                <a:gd name="T50" fmla="+- 0 -437 -767"/>
                <a:gd name="T51" fmla="*/ -437 h 330"/>
                <a:gd name="T52" fmla="+- 0 5476 3920"/>
                <a:gd name="T53" fmla="*/ T52 w 1557"/>
                <a:gd name="T54" fmla="+- 0 -528 -767"/>
                <a:gd name="T55" fmla="*/ -528 h 330"/>
                <a:gd name="T56" fmla="+- 0 5354 3920"/>
                <a:gd name="T57" fmla="*/ T56 w 1557"/>
                <a:gd name="T58" fmla="+- 0 -697 -767"/>
                <a:gd name="T59" fmla="*/ -697 h 330"/>
                <a:gd name="T60" fmla="+- 0 5344 3920"/>
                <a:gd name="T61" fmla="*/ T60 w 1557"/>
                <a:gd name="T62" fmla="+- 0 -709 -767"/>
                <a:gd name="T63" fmla="*/ -709 h 330"/>
                <a:gd name="T64" fmla="+- 0 5330 3920"/>
                <a:gd name="T65" fmla="*/ T64 w 1557"/>
                <a:gd name="T66" fmla="+- 0 -724 -767"/>
                <a:gd name="T67" fmla="*/ -724 h 330"/>
                <a:gd name="T68" fmla="+- 0 5314 3920"/>
                <a:gd name="T69" fmla="*/ T68 w 1557"/>
                <a:gd name="T70" fmla="+- 0 -736 -767"/>
                <a:gd name="T71" fmla="*/ -736 h 330"/>
                <a:gd name="T72" fmla="+- 0 5296 3920"/>
                <a:gd name="T73" fmla="*/ T72 w 1557"/>
                <a:gd name="T74" fmla="+- 0 -747 -767"/>
                <a:gd name="T75" fmla="*/ -747 h 330"/>
                <a:gd name="T76" fmla="+- 0 5277 3920"/>
                <a:gd name="T77" fmla="*/ T76 w 1557"/>
                <a:gd name="T78" fmla="+- 0 -756 -767"/>
                <a:gd name="T79" fmla="*/ -756 h 330"/>
                <a:gd name="T80" fmla="+- 0 5258 3920"/>
                <a:gd name="T81" fmla="*/ T80 w 1557"/>
                <a:gd name="T82" fmla="+- 0 -762 -767"/>
                <a:gd name="T83" fmla="*/ -762 h 330"/>
                <a:gd name="T84" fmla="+- 0 5237 3920"/>
                <a:gd name="T85" fmla="*/ T84 w 1557"/>
                <a:gd name="T86" fmla="+- 0 -766 -767"/>
                <a:gd name="T87" fmla="*/ -766 h 330"/>
                <a:gd name="T88" fmla="+- 0 5216 3920"/>
                <a:gd name="T89" fmla="*/ T88 w 1557"/>
                <a:gd name="T90" fmla="+- 0 -767 -767"/>
                <a:gd name="T91" fmla="*/ -76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557" h="330">
                  <a:moveTo>
                    <a:pt x="129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220" y="161"/>
                  </a:lnTo>
                  <a:lnTo>
                    <a:pt x="1235" y="161"/>
                  </a:lnTo>
                  <a:lnTo>
                    <a:pt x="1255" y="165"/>
                  </a:lnTo>
                  <a:lnTo>
                    <a:pt x="1275" y="170"/>
                  </a:lnTo>
                  <a:lnTo>
                    <a:pt x="1294" y="178"/>
                  </a:lnTo>
                  <a:lnTo>
                    <a:pt x="1312" y="188"/>
                  </a:lnTo>
                  <a:lnTo>
                    <a:pt x="1329" y="200"/>
                  </a:lnTo>
                  <a:lnTo>
                    <a:pt x="1344" y="215"/>
                  </a:lnTo>
                  <a:lnTo>
                    <a:pt x="1357" y="231"/>
                  </a:lnTo>
                  <a:lnTo>
                    <a:pt x="1429" y="330"/>
                  </a:lnTo>
                  <a:lnTo>
                    <a:pt x="1556" y="239"/>
                  </a:lnTo>
                  <a:lnTo>
                    <a:pt x="1434" y="70"/>
                  </a:lnTo>
                  <a:lnTo>
                    <a:pt x="1424" y="58"/>
                  </a:lnTo>
                  <a:lnTo>
                    <a:pt x="1410" y="43"/>
                  </a:lnTo>
                  <a:lnTo>
                    <a:pt x="1394" y="31"/>
                  </a:lnTo>
                  <a:lnTo>
                    <a:pt x="1376" y="20"/>
                  </a:lnTo>
                  <a:lnTo>
                    <a:pt x="1357" y="11"/>
                  </a:lnTo>
                  <a:lnTo>
                    <a:pt x="1338" y="5"/>
                  </a:lnTo>
                  <a:lnTo>
                    <a:pt x="1317" y="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3" name="Freeform 73">
              <a:extLst>
                <a:ext uri="{FF2B5EF4-FFF2-40B4-BE49-F238E27FC236}">
                  <a16:creationId xmlns:a16="http://schemas.microsoft.com/office/drawing/2014/main" id="{99E5B0FC-00E2-B51A-3DF5-DCAFBF7E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-767"/>
              <a:ext cx="1030" cy="1310"/>
            </a:xfrm>
            <a:custGeom>
              <a:avLst/>
              <a:gdLst>
                <a:gd name="T0" fmla="+- 0 3185 2357"/>
                <a:gd name="T1" fmla="*/ T0 w 1030"/>
                <a:gd name="T2" fmla="+- 0 -532 -767"/>
                <a:gd name="T3" fmla="*/ -532 h 1310"/>
                <a:gd name="T4" fmla="+- 0 3197 2357"/>
                <a:gd name="T5" fmla="*/ T4 w 1030"/>
                <a:gd name="T6" fmla="+- 0 -549 -767"/>
                <a:gd name="T7" fmla="*/ -549 h 1310"/>
                <a:gd name="T8" fmla="+- 0 3212 2357"/>
                <a:gd name="T9" fmla="*/ T8 w 1030"/>
                <a:gd name="T10" fmla="+- 0 -564 -767"/>
                <a:gd name="T11" fmla="*/ -564 h 1310"/>
                <a:gd name="T12" fmla="+- 0 3228 2357"/>
                <a:gd name="T13" fmla="*/ T12 w 1030"/>
                <a:gd name="T14" fmla="+- 0 -577 -767"/>
                <a:gd name="T15" fmla="*/ -577 h 1310"/>
                <a:gd name="T16" fmla="+- 0 3245 2357"/>
                <a:gd name="T17" fmla="*/ T16 w 1030"/>
                <a:gd name="T18" fmla="+- 0 -588 -767"/>
                <a:gd name="T19" fmla="*/ -588 h 1310"/>
                <a:gd name="T20" fmla="+- 0 3264 2357"/>
                <a:gd name="T21" fmla="*/ T20 w 1030"/>
                <a:gd name="T22" fmla="+- 0 -597 -767"/>
                <a:gd name="T23" fmla="*/ -597 h 1310"/>
                <a:gd name="T24" fmla="+- 0 3284 2357"/>
                <a:gd name="T25" fmla="*/ T24 w 1030"/>
                <a:gd name="T26" fmla="+- 0 -603 -767"/>
                <a:gd name="T27" fmla="*/ -603 h 1310"/>
                <a:gd name="T28" fmla="+- 0 3304 2357"/>
                <a:gd name="T29" fmla="*/ T28 w 1030"/>
                <a:gd name="T30" fmla="+- 0 -607 -767"/>
                <a:gd name="T31" fmla="*/ -607 h 1310"/>
                <a:gd name="T32" fmla="+- 0 3325 2357"/>
                <a:gd name="T33" fmla="*/ T32 w 1030"/>
                <a:gd name="T34" fmla="+- 0 -608 -767"/>
                <a:gd name="T35" fmla="*/ -608 h 1310"/>
                <a:gd name="T36" fmla="+- 0 3387 2357"/>
                <a:gd name="T37" fmla="*/ T36 w 1030"/>
                <a:gd name="T38" fmla="+- 0 -608 -767"/>
                <a:gd name="T39" fmla="*/ -608 h 1310"/>
                <a:gd name="T40" fmla="+- 0 3387 2357"/>
                <a:gd name="T41" fmla="*/ T40 w 1030"/>
                <a:gd name="T42" fmla="+- 0 -767 -767"/>
                <a:gd name="T43" fmla="*/ -767 h 1310"/>
                <a:gd name="T44" fmla="+- 0 3239 2357"/>
                <a:gd name="T45" fmla="*/ T44 w 1030"/>
                <a:gd name="T46" fmla="+- 0 -767 -767"/>
                <a:gd name="T47" fmla="*/ -767 h 1310"/>
                <a:gd name="T48" fmla="+- 0 3218 2357"/>
                <a:gd name="T49" fmla="*/ T48 w 1030"/>
                <a:gd name="T50" fmla="+- 0 -766 -767"/>
                <a:gd name="T51" fmla="*/ -766 h 1310"/>
                <a:gd name="T52" fmla="+- 0 3159 2357"/>
                <a:gd name="T53" fmla="*/ T52 w 1030"/>
                <a:gd name="T54" fmla="+- 0 -747 -767"/>
                <a:gd name="T55" fmla="*/ -747 h 1310"/>
                <a:gd name="T56" fmla="+- 0 3111 2357"/>
                <a:gd name="T57" fmla="*/ T56 w 1030"/>
                <a:gd name="T58" fmla="+- 0 -708 -767"/>
                <a:gd name="T59" fmla="*/ -708 h 1310"/>
                <a:gd name="T60" fmla="+- 0 2357 2357"/>
                <a:gd name="T61" fmla="*/ T60 w 1030"/>
                <a:gd name="T62" fmla="+- 0 457 -767"/>
                <a:gd name="T63" fmla="*/ 457 h 1310"/>
                <a:gd name="T64" fmla="+- 0 2490 2357"/>
                <a:gd name="T65" fmla="*/ T64 w 1030"/>
                <a:gd name="T66" fmla="+- 0 543 -767"/>
                <a:gd name="T67" fmla="*/ 543 h 1310"/>
                <a:gd name="T68" fmla="+- 0 3185 2357"/>
                <a:gd name="T69" fmla="*/ T68 w 1030"/>
                <a:gd name="T70" fmla="+- 0 -532 -767"/>
                <a:gd name="T71" fmla="*/ -532 h 1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030" h="1310">
                  <a:moveTo>
                    <a:pt x="828" y="235"/>
                  </a:moveTo>
                  <a:lnTo>
                    <a:pt x="840" y="218"/>
                  </a:lnTo>
                  <a:lnTo>
                    <a:pt x="855" y="203"/>
                  </a:lnTo>
                  <a:lnTo>
                    <a:pt x="871" y="190"/>
                  </a:lnTo>
                  <a:lnTo>
                    <a:pt x="888" y="179"/>
                  </a:lnTo>
                  <a:lnTo>
                    <a:pt x="907" y="170"/>
                  </a:lnTo>
                  <a:lnTo>
                    <a:pt x="927" y="164"/>
                  </a:lnTo>
                  <a:lnTo>
                    <a:pt x="947" y="160"/>
                  </a:lnTo>
                  <a:lnTo>
                    <a:pt x="968" y="159"/>
                  </a:lnTo>
                  <a:lnTo>
                    <a:pt x="1030" y="159"/>
                  </a:lnTo>
                  <a:lnTo>
                    <a:pt x="1030" y="0"/>
                  </a:lnTo>
                  <a:lnTo>
                    <a:pt x="882" y="0"/>
                  </a:lnTo>
                  <a:lnTo>
                    <a:pt x="861" y="1"/>
                  </a:lnTo>
                  <a:lnTo>
                    <a:pt x="802" y="20"/>
                  </a:lnTo>
                  <a:lnTo>
                    <a:pt x="754" y="59"/>
                  </a:lnTo>
                  <a:lnTo>
                    <a:pt x="0" y="1224"/>
                  </a:lnTo>
                  <a:lnTo>
                    <a:pt x="133" y="1310"/>
                  </a:lnTo>
                  <a:lnTo>
                    <a:pt x="828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55BF0679-CB95-E9FA-25EC-5A924B8CE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4758 2683"/>
                <a:gd name="T1" fmla="*/ T0 w 2075"/>
                <a:gd name="T2" fmla="+- 0 -955 -1108"/>
                <a:gd name="T3" fmla="*/ -955 h 338"/>
                <a:gd name="T4" fmla="+- 0 4756 2683"/>
                <a:gd name="T5" fmla="*/ T4 w 2075"/>
                <a:gd name="T6" fmla="+- 0 -1064 -1108"/>
                <a:gd name="T7" fmla="*/ -1064 h 338"/>
                <a:gd name="T8" fmla="+- 0 4749 2683"/>
                <a:gd name="T9" fmla="*/ T8 w 2075"/>
                <a:gd name="T10" fmla="+- 0 -1085 -1108"/>
                <a:gd name="T11" fmla="*/ -1085 h 338"/>
                <a:gd name="T12" fmla="+- 0 4747 2683"/>
                <a:gd name="T13" fmla="*/ T12 w 2075"/>
                <a:gd name="T14" fmla="+- 0 -1108 -1108"/>
                <a:gd name="T15" fmla="*/ -1108 h 338"/>
                <a:gd name="T16" fmla="+- 0 4742 2683"/>
                <a:gd name="T17" fmla="*/ T16 w 2075"/>
                <a:gd name="T18" fmla="+- 0 -967 -1108"/>
                <a:gd name="T19" fmla="*/ -967 h 338"/>
                <a:gd name="T20" fmla="+- 0 4758 2683"/>
                <a:gd name="T21" fmla="*/ T20 w 2075"/>
                <a:gd name="T22" fmla="+- 0 -955 -1108"/>
                <a:gd name="T23" fmla="*/ -955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75" h="338">
                  <a:moveTo>
                    <a:pt x="2075" y="153"/>
                  </a:moveTo>
                  <a:lnTo>
                    <a:pt x="2073" y="44"/>
                  </a:lnTo>
                  <a:lnTo>
                    <a:pt x="2066" y="23"/>
                  </a:lnTo>
                  <a:lnTo>
                    <a:pt x="2064" y="0"/>
                  </a:lnTo>
                  <a:lnTo>
                    <a:pt x="2059" y="141"/>
                  </a:lnTo>
                  <a:lnTo>
                    <a:pt x="2075" y="15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A8758E09-7281-5D44-7983-894315B5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-1108"/>
              <a:ext cx="2075" cy="338"/>
            </a:xfrm>
            <a:custGeom>
              <a:avLst/>
              <a:gdLst>
                <a:gd name="T0" fmla="+- 0 5038 2683"/>
                <a:gd name="T1" fmla="*/ T0 w 2075"/>
                <a:gd name="T2" fmla="+- 0 -1068 -1108"/>
                <a:gd name="T3" fmla="*/ -1068 h 338"/>
                <a:gd name="T4" fmla="+- 0 5043 2683"/>
                <a:gd name="T5" fmla="*/ T4 w 2075"/>
                <a:gd name="T6" fmla="+- 0 -1109 -1108"/>
                <a:gd name="T7" fmla="*/ -1109 h 338"/>
                <a:gd name="T8" fmla="+- 0 5038 2683"/>
                <a:gd name="T9" fmla="*/ T8 w 2075"/>
                <a:gd name="T10" fmla="+- 0 -1149 -1108"/>
                <a:gd name="T11" fmla="*/ -1149 h 338"/>
                <a:gd name="T12" fmla="+- 0 5025 2683"/>
                <a:gd name="T13" fmla="*/ T12 w 2075"/>
                <a:gd name="T14" fmla="+- 0 -1187 -1108"/>
                <a:gd name="T15" fmla="*/ -1187 h 338"/>
                <a:gd name="T16" fmla="+- 0 5005 2683"/>
                <a:gd name="T17" fmla="*/ T16 w 2075"/>
                <a:gd name="T18" fmla="+- 0 -1220 -1108"/>
                <a:gd name="T19" fmla="*/ -1220 h 338"/>
                <a:gd name="T20" fmla="+- 0 4978 2683"/>
                <a:gd name="T21" fmla="*/ T20 w 2075"/>
                <a:gd name="T22" fmla="+- 0 -1249 -1108"/>
                <a:gd name="T23" fmla="*/ -1249 h 338"/>
                <a:gd name="T24" fmla="+- 0 4945 2683"/>
                <a:gd name="T25" fmla="*/ T24 w 2075"/>
                <a:gd name="T26" fmla="+- 0 -1271 -1108"/>
                <a:gd name="T27" fmla="*/ -1271 h 338"/>
                <a:gd name="T28" fmla="+- 0 4907 2683"/>
                <a:gd name="T29" fmla="*/ T28 w 2075"/>
                <a:gd name="T30" fmla="+- 0 -1287 -1108"/>
                <a:gd name="T31" fmla="*/ -1287 h 338"/>
                <a:gd name="T32" fmla="+- 0 4859 2683"/>
                <a:gd name="T33" fmla="*/ T32 w 2075"/>
                <a:gd name="T34" fmla="+- 0 -1293 -1108"/>
                <a:gd name="T35" fmla="*/ -1293 h 338"/>
                <a:gd name="T36" fmla="+- 0 4819 2683"/>
                <a:gd name="T37" fmla="*/ T36 w 2075"/>
                <a:gd name="T38" fmla="+- 0 -1289 -1108"/>
                <a:gd name="T39" fmla="*/ -1289 h 338"/>
                <a:gd name="T40" fmla="+- 0 4782 2683"/>
                <a:gd name="T41" fmla="*/ T40 w 2075"/>
                <a:gd name="T42" fmla="+- 0 -1276 -1108"/>
                <a:gd name="T43" fmla="*/ -1276 h 338"/>
                <a:gd name="T44" fmla="+- 0 4748 2683"/>
                <a:gd name="T45" fmla="*/ T44 w 2075"/>
                <a:gd name="T46" fmla="+- 0 -1256 -1108"/>
                <a:gd name="T47" fmla="*/ -1256 h 338"/>
                <a:gd name="T48" fmla="+- 0 4720 2683"/>
                <a:gd name="T49" fmla="*/ T48 w 2075"/>
                <a:gd name="T50" fmla="+- 0 -1229 -1108"/>
                <a:gd name="T51" fmla="*/ -1229 h 338"/>
                <a:gd name="T52" fmla="+- 0 4697 2683"/>
                <a:gd name="T53" fmla="*/ T52 w 2075"/>
                <a:gd name="T54" fmla="+- 0 -1197 -1108"/>
                <a:gd name="T55" fmla="*/ -1197 h 338"/>
                <a:gd name="T56" fmla="+- 0 4029 2683"/>
                <a:gd name="T57" fmla="*/ T56 w 2075"/>
                <a:gd name="T58" fmla="+- 0 -1186 -1108"/>
                <a:gd name="T59" fmla="*/ -1186 h 338"/>
                <a:gd name="T60" fmla="+- 0 3907 2683"/>
                <a:gd name="T61" fmla="*/ T60 w 2075"/>
                <a:gd name="T62" fmla="+- 0 -1160 -1108"/>
                <a:gd name="T63" fmla="*/ -1160 h 338"/>
                <a:gd name="T64" fmla="+- 0 3808 2683"/>
                <a:gd name="T65" fmla="*/ T64 w 2075"/>
                <a:gd name="T66" fmla="+- 0 -1086 -1108"/>
                <a:gd name="T67" fmla="*/ -1086 h 338"/>
                <a:gd name="T68" fmla="+- 0 2765 2683"/>
                <a:gd name="T69" fmla="*/ T68 w 2075"/>
                <a:gd name="T70" fmla="+- 0 671 -1108"/>
                <a:gd name="T71" fmla="*/ 671 h 338"/>
                <a:gd name="T72" fmla="+- 0 2733 2683"/>
                <a:gd name="T73" fmla="*/ T72 w 2075"/>
                <a:gd name="T74" fmla="+- 0 688 -1108"/>
                <a:gd name="T75" fmla="*/ 688 h 338"/>
                <a:gd name="T76" fmla="+- 0 2706 2683"/>
                <a:gd name="T77" fmla="*/ T76 w 2075"/>
                <a:gd name="T78" fmla="+- 0 715 -1108"/>
                <a:gd name="T79" fmla="*/ 715 h 338"/>
                <a:gd name="T80" fmla="+- 0 2689 2683"/>
                <a:gd name="T81" fmla="*/ T80 w 2075"/>
                <a:gd name="T82" fmla="+- 0 749 -1108"/>
                <a:gd name="T83" fmla="*/ 749 h 338"/>
                <a:gd name="T84" fmla="+- 0 2683 2683"/>
                <a:gd name="T85" fmla="*/ T84 w 2075"/>
                <a:gd name="T86" fmla="+- 0 786 -1108"/>
                <a:gd name="T87" fmla="*/ 786 h 338"/>
                <a:gd name="T88" fmla="+- 0 2688 2683"/>
                <a:gd name="T89" fmla="*/ T88 w 2075"/>
                <a:gd name="T90" fmla="+- 0 823 -1108"/>
                <a:gd name="T91" fmla="*/ 823 h 338"/>
                <a:gd name="T92" fmla="+- 0 2707 2683"/>
                <a:gd name="T93" fmla="*/ T92 w 2075"/>
                <a:gd name="T94" fmla="+- 0 862 -1108"/>
                <a:gd name="T95" fmla="*/ 862 h 338"/>
                <a:gd name="T96" fmla="+- 0 2735 2683"/>
                <a:gd name="T97" fmla="*/ T96 w 2075"/>
                <a:gd name="T98" fmla="+- 0 888 -1108"/>
                <a:gd name="T99" fmla="*/ 888 h 338"/>
                <a:gd name="T100" fmla="+- 0 2768 2683"/>
                <a:gd name="T101" fmla="*/ T100 w 2075"/>
                <a:gd name="T102" fmla="+- 0 905 -1108"/>
                <a:gd name="T103" fmla="*/ 905 h 338"/>
                <a:gd name="T104" fmla="+- 0 2805 2683"/>
                <a:gd name="T105" fmla="*/ T104 w 2075"/>
                <a:gd name="T106" fmla="+- 0 911 -1108"/>
                <a:gd name="T107" fmla="*/ 911 h 338"/>
                <a:gd name="T108" fmla="+- 0 2843 2683"/>
                <a:gd name="T109" fmla="*/ T108 w 2075"/>
                <a:gd name="T110" fmla="+- 0 906 -1108"/>
                <a:gd name="T111" fmla="*/ 906 h 338"/>
                <a:gd name="T112" fmla="+- 0 2882 2683"/>
                <a:gd name="T113" fmla="*/ T112 w 2075"/>
                <a:gd name="T114" fmla="+- 0 886 -1108"/>
                <a:gd name="T115" fmla="*/ 886 h 338"/>
                <a:gd name="T116" fmla="+- 0 2911 2683"/>
                <a:gd name="T117" fmla="*/ T116 w 2075"/>
                <a:gd name="T118" fmla="+- 0 855 -1108"/>
                <a:gd name="T119" fmla="*/ 855 h 338"/>
                <a:gd name="T120" fmla="+- 0 2927 2683"/>
                <a:gd name="T121" fmla="*/ T120 w 2075"/>
                <a:gd name="T122" fmla="+- 0 818 -1108"/>
                <a:gd name="T123" fmla="*/ 818 h 338"/>
                <a:gd name="T124" fmla="+- 0 2931 2683"/>
                <a:gd name="T125" fmla="*/ T124 w 2075"/>
                <a:gd name="T126" fmla="+- 0 781 -1108"/>
                <a:gd name="T127" fmla="*/ 781 h 338"/>
                <a:gd name="T128" fmla="+- 0 3923 2683"/>
                <a:gd name="T129" fmla="*/ T128 w 2075"/>
                <a:gd name="T130" fmla="+- 0 -930 -1108"/>
                <a:gd name="T131" fmla="*/ -930 h 338"/>
                <a:gd name="T132" fmla="+- 0 3990 2683"/>
                <a:gd name="T133" fmla="*/ T132 w 2075"/>
                <a:gd name="T134" fmla="+- 0 -979 -1108"/>
                <a:gd name="T135" fmla="*/ -979 h 338"/>
                <a:gd name="T136" fmla="+- 0 4071 2683"/>
                <a:gd name="T137" fmla="*/ T136 w 2075"/>
                <a:gd name="T138" fmla="+- 0 -996 -1108"/>
                <a:gd name="T139" fmla="*/ -996 h 338"/>
                <a:gd name="T140" fmla="+- 0 4727 2683"/>
                <a:gd name="T141" fmla="*/ T140 w 2075"/>
                <a:gd name="T142" fmla="+- 0 -981 -1108"/>
                <a:gd name="T143" fmla="*/ -981 h 338"/>
                <a:gd name="T144" fmla="+- 0 4747 2683"/>
                <a:gd name="T145" fmla="*/ T144 w 2075"/>
                <a:gd name="T146" fmla="+- 0 -1108 -1108"/>
                <a:gd name="T147" fmla="*/ -1108 h 338"/>
                <a:gd name="T148" fmla="+- 0 4756 2683"/>
                <a:gd name="T149" fmla="*/ T148 w 2075"/>
                <a:gd name="T150" fmla="+- 0 -1152 -1108"/>
                <a:gd name="T151" fmla="*/ -1152 h 338"/>
                <a:gd name="T152" fmla="+- 0 4780 2683"/>
                <a:gd name="T153" fmla="*/ T152 w 2075"/>
                <a:gd name="T154" fmla="+- 0 -1188 -1108"/>
                <a:gd name="T155" fmla="*/ -1188 h 338"/>
                <a:gd name="T156" fmla="+- 0 4816 2683"/>
                <a:gd name="T157" fmla="*/ T156 w 2075"/>
                <a:gd name="T158" fmla="+- 0 -1212 -1108"/>
                <a:gd name="T159" fmla="*/ -1212 h 338"/>
                <a:gd name="T160" fmla="+- 0 4860 2683"/>
                <a:gd name="T161" fmla="*/ T160 w 2075"/>
                <a:gd name="T162" fmla="+- 0 -1220 -1108"/>
                <a:gd name="T163" fmla="*/ -1220 h 338"/>
                <a:gd name="T164" fmla="+- 0 4904 2683"/>
                <a:gd name="T165" fmla="*/ T164 w 2075"/>
                <a:gd name="T166" fmla="+- 0 -1212 -1108"/>
                <a:gd name="T167" fmla="*/ -1212 h 338"/>
                <a:gd name="T168" fmla="+- 0 4940 2683"/>
                <a:gd name="T169" fmla="*/ T168 w 2075"/>
                <a:gd name="T170" fmla="+- 0 -1187 -1108"/>
                <a:gd name="T171" fmla="*/ -1187 h 338"/>
                <a:gd name="T172" fmla="+- 0 4964 2683"/>
                <a:gd name="T173" fmla="*/ T172 w 2075"/>
                <a:gd name="T174" fmla="+- 0 -1151 -1108"/>
                <a:gd name="T175" fmla="*/ -1151 h 338"/>
                <a:gd name="T176" fmla="+- 0 4973 2683"/>
                <a:gd name="T177" fmla="*/ T176 w 2075"/>
                <a:gd name="T178" fmla="+- 0 -1108 -1108"/>
                <a:gd name="T179" fmla="*/ -1108 h 338"/>
                <a:gd name="T180" fmla="+- 0 4964 2683"/>
                <a:gd name="T181" fmla="*/ T180 w 2075"/>
                <a:gd name="T182" fmla="+- 0 -1064 -1108"/>
                <a:gd name="T183" fmla="*/ -1064 h 338"/>
                <a:gd name="T184" fmla="+- 0 4940 2683"/>
                <a:gd name="T185" fmla="*/ T184 w 2075"/>
                <a:gd name="T186" fmla="+- 0 -1028 -1108"/>
                <a:gd name="T187" fmla="*/ -1028 h 338"/>
                <a:gd name="T188" fmla="+- 0 4903 2683"/>
                <a:gd name="T189" fmla="*/ T188 w 2075"/>
                <a:gd name="T190" fmla="+- 0 -1004 -1108"/>
                <a:gd name="T191" fmla="*/ -1004 h 338"/>
                <a:gd name="T192" fmla="+- 0 4860 2683"/>
                <a:gd name="T193" fmla="*/ T192 w 2075"/>
                <a:gd name="T194" fmla="+- 0 -995 -1108"/>
                <a:gd name="T195" fmla="*/ -995 h 338"/>
                <a:gd name="T196" fmla="+- 0 4816 2683"/>
                <a:gd name="T197" fmla="*/ T196 w 2075"/>
                <a:gd name="T198" fmla="+- 0 -1004 -1108"/>
                <a:gd name="T199" fmla="*/ -1004 h 338"/>
                <a:gd name="T200" fmla="+- 0 4780 2683"/>
                <a:gd name="T201" fmla="*/ T200 w 2075"/>
                <a:gd name="T202" fmla="+- 0 -1028 -1108"/>
                <a:gd name="T203" fmla="*/ -1028 h 338"/>
                <a:gd name="T204" fmla="+- 0 4756 2683"/>
                <a:gd name="T205" fmla="*/ T204 w 2075"/>
                <a:gd name="T206" fmla="+- 0 -1064 -1108"/>
                <a:gd name="T207" fmla="*/ -1064 h 338"/>
                <a:gd name="T208" fmla="+- 0 4775 2683"/>
                <a:gd name="T209" fmla="*/ T208 w 2075"/>
                <a:gd name="T210" fmla="+- 0 -945 -1108"/>
                <a:gd name="T211" fmla="*/ -945 h 338"/>
                <a:gd name="T212" fmla="+- 0 4814 2683"/>
                <a:gd name="T213" fmla="*/ T212 w 2075"/>
                <a:gd name="T214" fmla="+- 0 -931 -1108"/>
                <a:gd name="T215" fmla="*/ -931 h 338"/>
                <a:gd name="T216" fmla="+- 0 4859 2683"/>
                <a:gd name="T217" fmla="*/ T216 w 2075"/>
                <a:gd name="T218" fmla="+- 0 -925 -1108"/>
                <a:gd name="T219" fmla="*/ -925 h 338"/>
                <a:gd name="T220" fmla="+- 0 4899 2683"/>
                <a:gd name="T221" fmla="*/ T220 w 2075"/>
                <a:gd name="T222" fmla="+- 0 -930 -1108"/>
                <a:gd name="T223" fmla="*/ -930 h 338"/>
                <a:gd name="T224" fmla="+- 0 4936 2683"/>
                <a:gd name="T225" fmla="*/ T224 w 2075"/>
                <a:gd name="T226" fmla="+- 0 -942 -1108"/>
                <a:gd name="T227" fmla="*/ -942 h 338"/>
                <a:gd name="T228" fmla="+- 0 4970 2683"/>
                <a:gd name="T229" fmla="*/ T228 w 2075"/>
                <a:gd name="T230" fmla="+- 0 -963 -1108"/>
                <a:gd name="T231" fmla="*/ -963 h 338"/>
                <a:gd name="T232" fmla="+- 0 4999 2683"/>
                <a:gd name="T233" fmla="*/ T232 w 2075"/>
                <a:gd name="T234" fmla="+- 0 -990 -1108"/>
                <a:gd name="T235" fmla="*/ -990 h 338"/>
                <a:gd name="T236" fmla="+- 0 5021 2683"/>
                <a:gd name="T237" fmla="*/ T236 w 2075"/>
                <a:gd name="T238" fmla="+- 0 -1023 -1108"/>
                <a:gd name="T239" fmla="*/ -1023 h 338"/>
                <a:gd name="T240" fmla="+- 0 5036 2683"/>
                <a:gd name="T241" fmla="*/ T240 w 2075"/>
                <a:gd name="T242" fmla="+- 0 -1061 -1108"/>
                <a:gd name="T243" fmla="*/ -1061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075" h="338">
                  <a:moveTo>
                    <a:pt x="2353" y="47"/>
                  </a:moveTo>
                  <a:lnTo>
                    <a:pt x="2355" y="40"/>
                  </a:lnTo>
                  <a:lnTo>
                    <a:pt x="2358" y="19"/>
                  </a:lnTo>
                  <a:lnTo>
                    <a:pt x="2360" y="-1"/>
                  </a:lnTo>
                  <a:lnTo>
                    <a:pt x="2359" y="-21"/>
                  </a:lnTo>
                  <a:lnTo>
                    <a:pt x="2355" y="-41"/>
                  </a:lnTo>
                  <a:lnTo>
                    <a:pt x="2350" y="-60"/>
                  </a:lnTo>
                  <a:lnTo>
                    <a:pt x="2342" y="-79"/>
                  </a:lnTo>
                  <a:lnTo>
                    <a:pt x="2333" y="-96"/>
                  </a:lnTo>
                  <a:lnTo>
                    <a:pt x="2322" y="-112"/>
                  </a:lnTo>
                  <a:lnTo>
                    <a:pt x="2309" y="-127"/>
                  </a:lnTo>
                  <a:lnTo>
                    <a:pt x="2295" y="-141"/>
                  </a:lnTo>
                  <a:lnTo>
                    <a:pt x="2279" y="-153"/>
                  </a:lnTo>
                  <a:lnTo>
                    <a:pt x="2262" y="-163"/>
                  </a:lnTo>
                  <a:lnTo>
                    <a:pt x="2243" y="-172"/>
                  </a:lnTo>
                  <a:lnTo>
                    <a:pt x="2224" y="-179"/>
                  </a:lnTo>
                  <a:lnTo>
                    <a:pt x="2196" y="-184"/>
                  </a:lnTo>
                  <a:lnTo>
                    <a:pt x="2176" y="-185"/>
                  </a:lnTo>
                  <a:lnTo>
                    <a:pt x="2156" y="-184"/>
                  </a:lnTo>
                  <a:lnTo>
                    <a:pt x="2136" y="-181"/>
                  </a:lnTo>
                  <a:lnTo>
                    <a:pt x="2117" y="-175"/>
                  </a:lnTo>
                  <a:lnTo>
                    <a:pt x="2099" y="-168"/>
                  </a:lnTo>
                  <a:lnTo>
                    <a:pt x="2082" y="-159"/>
                  </a:lnTo>
                  <a:lnTo>
                    <a:pt x="2065" y="-148"/>
                  </a:lnTo>
                  <a:lnTo>
                    <a:pt x="2050" y="-136"/>
                  </a:lnTo>
                  <a:lnTo>
                    <a:pt x="2037" y="-121"/>
                  </a:lnTo>
                  <a:lnTo>
                    <a:pt x="2024" y="-106"/>
                  </a:lnTo>
                  <a:lnTo>
                    <a:pt x="2014" y="-89"/>
                  </a:lnTo>
                  <a:lnTo>
                    <a:pt x="2009" y="-78"/>
                  </a:lnTo>
                  <a:lnTo>
                    <a:pt x="1346" y="-78"/>
                  </a:lnTo>
                  <a:lnTo>
                    <a:pt x="1283" y="-72"/>
                  </a:lnTo>
                  <a:lnTo>
                    <a:pt x="1224" y="-52"/>
                  </a:lnTo>
                  <a:lnTo>
                    <a:pt x="1171" y="-20"/>
                  </a:lnTo>
                  <a:lnTo>
                    <a:pt x="1125" y="22"/>
                  </a:lnTo>
                  <a:lnTo>
                    <a:pt x="89" y="1777"/>
                  </a:lnTo>
                  <a:lnTo>
                    <a:pt x="82" y="1779"/>
                  </a:lnTo>
                  <a:lnTo>
                    <a:pt x="66" y="1786"/>
                  </a:lnTo>
                  <a:lnTo>
                    <a:pt x="50" y="1796"/>
                  </a:lnTo>
                  <a:lnTo>
                    <a:pt x="35" y="1809"/>
                  </a:lnTo>
                  <a:lnTo>
                    <a:pt x="23" y="1823"/>
                  </a:lnTo>
                  <a:lnTo>
                    <a:pt x="13" y="1839"/>
                  </a:lnTo>
                  <a:lnTo>
                    <a:pt x="6" y="1857"/>
                  </a:lnTo>
                  <a:lnTo>
                    <a:pt x="2" y="1875"/>
                  </a:lnTo>
                  <a:lnTo>
                    <a:pt x="0" y="1894"/>
                  </a:lnTo>
                  <a:lnTo>
                    <a:pt x="1" y="1913"/>
                  </a:lnTo>
                  <a:lnTo>
                    <a:pt x="5" y="1931"/>
                  </a:lnTo>
                  <a:lnTo>
                    <a:pt x="12" y="1950"/>
                  </a:lnTo>
                  <a:lnTo>
                    <a:pt x="24" y="1970"/>
                  </a:lnTo>
                  <a:lnTo>
                    <a:pt x="37" y="1984"/>
                  </a:lnTo>
                  <a:lnTo>
                    <a:pt x="52" y="1996"/>
                  </a:lnTo>
                  <a:lnTo>
                    <a:pt x="68" y="2006"/>
                  </a:lnTo>
                  <a:lnTo>
                    <a:pt x="85" y="2013"/>
                  </a:lnTo>
                  <a:lnTo>
                    <a:pt x="103" y="2018"/>
                  </a:lnTo>
                  <a:lnTo>
                    <a:pt x="122" y="2019"/>
                  </a:lnTo>
                  <a:lnTo>
                    <a:pt x="141" y="2018"/>
                  </a:lnTo>
                  <a:lnTo>
                    <a:pt x="160" y="2014"/>
                  </a:lnTo>
                  <a:lnTo>
                    <a:pt x="178" y="2007"/>
                  </a:lnTo>
                  <a:lnTo>
                    <a:pt x="199" y="1994"/>
                  </a:lnTo>
                  <a:lnTo>
                    <a:pt x="215" y="1980"/>
                  </a:lnTo>
                  <a:lnTo>
                    <a:pt x="228" y="1963"/>
                  </a:lnTo>
                  <a:lnTo>
                    <a:pt x="237" y="1945"/>
                  </a:lnTo>
                  <a:lnTo>
                    <a:pt x="244" y="1926"/>
                  </a:lnTo>
                  <a:lnTo>
                    <a:pt x="247" y="1906"/>
                  </a:lnTo>
                  <a:lnTo>
                    <a:pt x="248" y="1889"/>
                  </a:lnTo>
                  <a:lnTo>
                    <a:pt x="1215" y="212"/>
                  </a:lnTo>
                  <a:lnTo>
                    <a:pt x="1240" y="178"/>
                  </a:lnTo>
                  <a:lnTo>
                    <a:pt x="1271" y="150"/>
                  </a:lnTo>
                  <a:lnTo>
                    <a:pt x="1307" y="129"/>
                  </a:lnTo>
                  <a:lnTo>
                    <a:pt x="1347" y="116"/>
                  </a:lnTo>
                  <a:lnTo>
                    <a:pt x="1388" y="112"/>
                  </a:lnTo>
                  <a:lnTo>
                    <a:pt x="2031" y="112"/>
                  </a:lnTo>
                  <a:lnTo>
                    <a:pt x="2044" y="127"/>
                  </a:lnTo>
                  <a:lnTo>
                    <a:pt x="2059" y="141"/>
                  </a:lnTo>
                  <a:lnTo>
                    <a:pt x="2064" y="0"/>
                  </a:lnTo>
                  <a:lnTo>
                    <a:pt x="2066" y="-22"/>
                  </a:lnTo>
                  <a:lnTo>
                    <a:pt x="2073" y="-44"/>
                  </a:lnTo>
                  <a:lnTo>
                    <a:pt x="2084" y="-63"/>
                  </a:lnTo>
                  <a:lnTo>
                    <a:pt x="2097" y="-80"/>
                  </a:lnTo>
                  <a:lnTo>
                    <a:pt x="2114" y="-93"/>
                  </a:lnTo>
                  <a:lnTo>
                    <a:pt x="2133" y="-104"/>
                  </a:lnTo>
                  <a:lnTo>
                    <a:pt x="2155" y="-110"/>
                  </a:lnTo>
                  <a:lnTo>
                    <a:pt x="2177" y="-112"/>
                  </a:lnTo>
                  <a:lnTo>
                    <a:pt x="2200" y="-110"/>
                  </a:lnTo>
                  <a:lnTo>
                    <a:pt x="2221" y="-104"/>
                  </a:lnTo>
                  <a:lnTo>
                    <a:pt x="2240" y="-93"/>
                  </a:lnTo>
                  <a:lnTo>
                    <a:pt x="2257" y="-79"/>
                  </a:lnTo>
                  <a:lnTo>
                    <a:pt x="2271" y="-62"/>
                  </a:lnTo>
                  <a:lnTo>
                    <a:pt x="2281" y="-43"/>
                  </a:lnTo>
                  <a:lnTo>
                    <a:pt x="2288" y="-22"/>
                  </a:lnTo>
                  <a:lnTo>
                    <a:pt x="2290" y="0"/>
                  </a:lnTo>
                  <a:lnTo>
                    <a:pt x="2287" y="23"/>
                  </a:lnTo>
                  <a:lnTo>
                    <a:pt x="2281" y="44"/>
                  </a:lnTo>
                  <a:lnTo>
                    <a:pt x="2270" y="64"/>
                  </a:lnTo>
                  <a:lnTo>
                    <a:pt x="2257" y="80"/>
                  </a:lnTo>
                  <a:lnTo>
                    <a:pt x="2240" y="94"/>
                  </a:lnTo>
                  <a:lnTo>
                    <a:pt x="2220" y="104"/>
                  </a:lnTo>
                  <a:lnTo>
                    <a:pt x="2199" y="111"/>
                  </a:lnTo>
                  <a:lnTo>
                    <a:pt x="2177" y="113"/>
                  </a:lnTo>
                  <a:lnTo>
                    <a:pt x="2154" y="111"/>
                  </a:lnTo>
                  <a:lnTo>
                    <a:pt x="2133" y="104"/>
                  </a:lnTo>
                  <a:lnTo>
                    <a:pt x="2114" y="94"/>
                  </a:lnTo>
                  <a:lnTo>
                    <a:pt x="2097" y="80"/>
                  </a:lnTo>
                  <a:lnTo>
                    <a:pt x="2083" y="63"/>
                  </a:lnTo>
                  <a:lnTo>
                    <a:pt x="2073" y="44"/>
                  </a:lnTo>
                  <a:lnTo>
                    <a:pt x="2075" y="153"/>
                  </a:lnTo>
                  <a:lnTo>
                    <a:pt x="2092" y="163"/>
                  </a:lnTo>
                  <a:lnTo>
                    <a:pt x="2111" y="171"/>
                  </a:lnTo>
                  <a:lnTo>
                    <a:pt x="2131" y="177"/>
                  </a:lnTo>
                  <a:lnTo>
                    <a:pt x="2155" y="182"/>
                  </a:lnTo>
                  <a:lnTo>
                    <a:pt x="2176" y="183"/>
                  </a:lnTo>
                  <a:lnTo>
                    <a:pt x="2196" y="182"/>
                  </a:lnTo>
                  <a:lnTo>
                    <a:pt x="2216" y="178"/>
                  </a:lnTo>
                  <a:lnTo>
                    <a:pt x="2235" y="173"/>
                  </a:lnTo>
                  <a:lnTo>
                    <a:pt x="2253" y="166"/>
                  </a:lnTo>
                  <a:lnTo>
                    <a:pt x="2271" y="156"/>
                  </a:lnTo>
                  <a:lnTo>
                    <a:pt x="2287" y="145"/>
                  </a:lnTo>
                  <a:lnTo>
                    <a:pt x="2302" y="133"/>
                  </a:lnTo>
                  <a:lnTo>
                    <a:pt x="2316" y="118"/>
                  </a:lnTo>
                  <a:lnTo>
                    <a:pt x="2328" y="103"/>
                  </a:lnTo>
                  <a:lnTo>
                    <a:pt x="2338" y="85"/>
                  </a:lnTo>
                  <a:lnTo>
                    <a:pt x="2347" y="67"/>
                  </a:lnTo>
                  <a:lnTo>
                    <a:pt x="2353" y="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6" name="Freeform 70">
              <a:extLst>
                <a:ext uri="{FF2B5EF4-FFF2-40B4-BE49-F238E27FC236}">
                  <a16:creationId xmlns:a16="http://schemas.microsoft.com/office/drawing/2014/main" id="{048526E5-B0B0-0100-CA3D-9AA3C315D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485 3605"/>
                <a:gd name="T1" fmla="*/ T0 w 3063"/>
                <a:gd name="T2" fmla="+- 0 736 -360"/>
                <a:gd name="T3" fmla="*/ 736 h 1096"/>
                <a:gd name="T4" fmla="+- 0 6525 3605"/>
                <a:gd name="T5" fmla="*/ T4 w 3063"/>
                <a:gd name="T6" fmla="+- 0 731 -360"/>
                <a:gd name="T7" fmla="*/ 731 h 1096"/>
                <a:gd name="T8" fmla="+- 0 6562 3605"/>
                <a:gd name="T9" fmla="*/ T8 w 3063"/>
                <a:gd name="T10" fmla="+- 0 718 -360"/>
                <a:gd name="T11" fmla="*/ 718 h 1096"/>
                <a:gd name="T12" fmla="+- 0 6596 3605"/>
                <a:gd name="T13" fmla="*/ T12 w 3063"/>
                <a:gd name="T14" fmla="+- 0 698 -360"/>
                <a:gd name="T15" fmla="*/ 698 h 1096"/>
                <a:gd name="T16" fmla="+- 0 6625 3605"/>
                <a:gd name="T17" fmla="*/ T16 w 3063"/>
                <a:gd name="T18" fmla="+- 0 671 -360"/>
                <a:gd name="T19" fmla="*/ 671 h 1096"/>
                <a:gd name="T20" fmla="+- 0 6647 3605"/>
                <a:gd name="T21" fmla="*/ T20 w 3063"/>
                <a:gd name="T22" fmla="+- 0 638 -360"/>
                <a:gd name="T23" fmla="*/ 638 h 1096"/>
                <a:gd name="T24" fmla="+- 0 6662 3605"/>
                <a:gd name="T25" fmla="*/ T24 w 3063"/>
                <a:gd name="T26" fmla="+- 0 600 -360"/>
                <a:gd name="T27" fmla="*/ 600 h 1096"/>
                <a:gd name="T28" fmla="+- 0 6669 3605"/>
                <a:gd name="T29" fmla="*/ T28 w 3063"/>
                <a:gd name="T30" fmla="+- 0 552 -360"/>
                <a:gd name="T31" fmla="*/ 552 h 1096"/>
                <a:gd name="T32" fmla="+- 0 6665 3605"/>
                <a:gd name="T33" fmla="*/ T32 w 3063"/>
                <a:gd name="T34" fmla="+- 0 512 -360"/>
                <a:gd name="T35" fmla="*/ 512 h 1096"/>
                <a:gd name="T36" fmla="+- 0 6652 3605"/>
                <a:gd name="T37" fmla="*/ T36 w 3063"/>
                <a:gd name="T38" fmla="+- 0 474 -360"/>
                <a:gd name="T39" fmla="*/ 474 h 1096"/>
                <a:gd name="T40" fmla="+- 0 6631 3605"/>
                <a:gd name="T41" fmla="*/ T40 w 3063"/>
                <a:gd name="T42" fmla="+- 0 440 -360"/>
                <a:gd name="T43" fmla="*/ 440 h 1096"/>
                <a:gd name="T44" fmla="+- 0 6604 3605"/>
                <a:gd name="T45" fmla="*/ T44 w 3063"/>
                <a:gd name="T46" fmla="+- 0 412 -360"/>
                <a:gd name="T47" fmla="*/ 412 h 1096"/>
                <a:gd name="T48" fmla="+- 0 6571 3605"/>
                <a:gd name="T49" fmla="*/ T48 w 3063"/>
                <a:gd name="T50" fmla="+- 0 389 -360"/>
                <a:gd name="T51" fmla="*/ 389 h 1096"/>
                <a:gd name="T52" fmla="+- 0 6533 3605"/>
                <a:gd name="T53" fmla="*/ T52 w 3063"/>
                <a:gd name="T54" fmla="+- 0 374 -360"/>
                <a:gd name="T55" fmla="*/ 374 h 1096"/>
                <a:gd name="T56" fmla="+- 0 6511 3605"/>
                <a:gd name="T57" fmla="*/ T56 w 3063"/>
                <a:gd name="T58" fmla="+- 0 370 -360"/>
                <a:gd name="T59" fmla="*/ 370 h 1096"/>
                <a:gd name="T60" fmla="+- 0 6154 3605"/>
                <a:gd name="T61" fmla="*/ T60 w 3063"/>
                <a:gd name="T62" fmla="+- 0 -229 -360"/>
                <a:gd name="T63" fmla="*/ -229 h 1096"/>
                <a:gd name="T64" fmla="+- 0 6049 3605"/>
                <a:gd name="T65" fmla="*/ T64 w 3063"/>
                <a:gd name="T66" fmla="+- 0 -293 -360"/>
                <a:gd name="T67" fmla="*/ -293 h 1096"/>
                <a:gd name="T68" fmla="+- 0 3812 3605"/>
                <a:gd name="T69" fmla="*/ T68 w 3063"/>
                <a:gd name="T70" fmla="+- 0 -329 -360"/>
                <a:gd name="T71" fmla="*/ -329 h 1096"/>
                <a:gd name="T72" fmla="+- 0 3780 3605"/>
                <a:gd name="T73" fmla="*/ T72 w 3063"/>
                <a:gd name="T74" fmla="+- 0 -349 -360"/>
                <a:gd name="T75" fmla="*/ -349 h 1096"/>
                <a:gd name="T76" fmla="+- 0 3743 3605"/>
                <a:gd name="T77" fmla="*/ T76 w 3063"/>
                <a:gd name="T78" fmla="+- 0 -359 -360"/>
                <a:gd name="T79" fmla="*/ -359 h 1096"/>
                <a:gd name="T80" fmla="+- 0 3705 3605"/>
                <a:gd name="T81" fmla="*/ T80 w 3063"/>
                <a:gd name="T82" fmla="+- 0 -358 -360"/>
                <a:gd name="T83" fmla="*/ -358 h 1096"/>
                <a:gd name="T84" fmla="+- 0 3672 3605"/>
                <a:gd name="T85" fmla="*/ T84 w 3063"/>
                <a:gd name="T86" fmla="+- 0 -346 -360"/>
                <a:gd name="T87" fmla="*/ -346 h 1096"/>
                <a:gd name="T88" fmla="+- 0 3641 3605"/>
                <a:gd name="T89" fmla="*/ T88 w 3063"/>
                <a:gd name="T90" fmla="+- 0 -323 -360"/>
                <a:gd name="T91" fmla="*/ -323 h 1096"/>
                <a:gd name="T92" fmla="+- 0 3619 3605"/>
                <a:gd name="T93" fmla="*/ T92 w 3063"/>
                <a:gd name="T94" fmla="+- 0 -292 -360"/>
                <a:gd name="T95" fmla="*/ -292 h 1096"/>
                <a:gd name="T96" fmla="+- 0 3607 3605"/>
                <a:gd name="T97" fmla="*/ T96 w 3063"/>
                <a:gd name="T98" fmla="+- 0 -257 -360"/>
                <a:gd name="T99" fmla="*/ -257 h 1096"/>
                <a:gd name="T100" fmla="+- 0 3607 3605"/>
                <a:gd name="T101" fmla="*/ T100 w 3063"/>
                <a:gd name="T102" fmla="+- 0 -219 -360"/>
                <a:gd name="T103" fmla="*/ -219 h 1096"/>
                <a:gd name="T104" fmla="+- 0 3618 3605"/>
                <a:gd name="T105" fmla="*/ T104 w 3063"/>
                <a:gd name="T106" fmla="+- 0 -182 -360"/>
                <a:gd name="T107" fmla="*/ -182 h 1096"/>
                <a:gd name="T108" fmla="+- 0 3643 3605"/>
                <a:gd name="T109" fmla="*/ T108 w 3063"/>
                <a:gd name="T110" fmla="+- 0 -148 -360"/>
                <a:gd name="T111" fmla="*/ -148 h 1096"/>
                <a:gd name="T112" fmla="+- 0 3673 3605"/>
                <a:gd name="T113" fmla="*/ T112 w 3063"/>
                <a:gd name="T114" fmla="+- 0 -126 -360"/>
                <a:gd name="T115" fmla="*/ -126 h 1096"/>
                <a:gd name="T116" fmla="+- 0 3709 3605"/>
                <a:gd name="T117" fmla="*/ T116 w 3063"/>
                <a:gd name="T118" fmla="+- 0 -114 -360"/>
                <a:gd name="T119" fmla="*/ -114 h 1096"/>
                <a:gd name="T120" fmla="+- 0 3747 3605"/>
                <a:gd name="T121" fmla="*/ T120 w 3063"/>
                <a:gd name="T122" fmla="+- 0 -113 -360"/>
                <a:gd name="T123" fmla="*/ -113 h 1096"/>
                <a:gd name="T124" fmla="+- 0 3784 3605"/>
                <a:gd name="T125" fmla="*/ T124 w 3063"/>
                <a:gd name="T126" fmla="+- 0 -125 -360"/>
                <a:gd name="T127" fmla="*/ -125 h 1096"/>
                <a:gd name="T128" fmla="+- 0 5878 3605"/>
                <a:gd name="T129" fmla="*/ T128 w 3063"/>
                <a:gd name="T130" fmla="+- 0 -125 -360"/>
                <a:gd name="T131" fmla="*/ -125 h 1096"/>
                <a:gd name="T132" fmla="+- 0 5961 3605"/>
                <a:gd name="T133" fmla="*/ T132 w 3063"/>
                <a:gd name="T134" fmla="+- 0 -111 -360"/>
                <a:gd name="T135" fmla="*/ -111 h 1096"/>
                <a:gd name="T136" fmla="+- 0 6064 3605"/>
                <a:gd name="T137" fmla="*/ T136 w 3063"/>
                <a:gd name="T138" fmla="+- 0 -44 -360"/>
                <a:gd name="T139" fmla="*/ -44 h 1096"/>
                <a:gd name="T140" fmla="+- 0 6337 3605"/>
                <a:gd name="T141" fmla="*/ T140 w 3063"/>
                <a:gd name="T142" fmla="+- 0 443 -360"/>
                <a:gd name="T143" fmla="*/ 443 h 1096"/>
                <a:gd name="T144" fmla="+- 0 6424 3605"/>
                <a:gd name="T145" fmla="*/ T144 w 3063"/>
                <a:gd name="T146" fmla="+- 0 463 -360"/>
                <a:gd name="T147" fmla="*/ 463 h 1096"/>
                <a:gd name="T148" fmla="+- 0 6465 3605"/>
                <a:gd name="T149" fmla="*/ T148 w 3063"/>
                <a:gd name="T150" fmla="+- 0 446 -360"/>
                <a:gd name="T151" fmla="*/ 446 h 1096"/>
                <a:gd name="T152" fmla="+- 0 6510 3605"/>
                <a:gd name="T153" fmla="*/ T152 w 3063"/>
                <a:gd name="T154" fmla="+- 0 446 -360"/>
                <a:gd name="T155" fmla="*/ 446 h 1096"/>
                <a:gd name="T156" fmla="+- 0 6550 3605"/>
                <a:gd name="T157" fmla="*/ T156 w 3063"/>
                <a:gd name="T158" fmla="+- 0 463 -360"/>
                <a:gd name="T159" fmla="*/ 463 h 1096"/>
                <a:gd name="T160" fmla="+- 0 6581 3605"/>
                <a:gd name="T161" fmla="*/ T160 w 3063"/>
                <a:gd name="T162" fmla="+- 0 494 -360"/>
                <a:gd name="T163" fmla="*/ 494 h 1096"/>
                <a:gd name="T164" fmla="+- 0 6597 3605"/>
                <a:gd name="T165" fmla="*/ T164 w 3063"/>
                <a:gd name="T166" fmla="+- 0 535 -360"/>
                <a:gd name="T167" fmla="*/ 535 h 1096"/>
                <a:gd name="T168" fmla="+- 0 6597 3605"/>
                <a:gd name="T169" fmla="*/ T168 w 3063"/>
                <a:gd name="T170" fmla="+- 0 580 -360"/>
                <a:gd name="T171" fmla="*/ 580 h 1096"/>
                <a:gd name="T172" fmla="+- 0 6580 3605"/>
                <a:gd name="T173" fmla="*/ T172 w 3063"/>
                <a:gd name="T174" fmla="+- 0 620 -360"/>
                <a:gd name="T175" fmla="*/ 620 h 1096"/>
                <a:gd name="T176" fmla="+- 0 6550 3605"/>
                <a:gd name="T177" fmla="*/ T176 w 3063"/>
                <a:gd name="T178" fmla="+- 0 651 -360"/>
                <a:gd name="T179" fmla="*/ 651 h 1096"/>
                <a:gd name="T180" fmla="+- 0 6509 3605"/>
                <a:gd name="T181" fmla="*/ T180 w 3063"/>
                <a:gd name="T182" fmla="+- 0 667 -360"/>
                <a:gd name="T183" fmla="*/ 667 h 1096"/>
                <a:gd name="T184" fmla="+- 0 6464 3605"/>
                <a:gd name="T185" fmla="*/ T184 w 3063"/>
                <a:gd name="T186" fmla="+- 0 667 -360"/>
                <a:gd name="T187" fmla="*/ 667 h 1096"/>
                <a:gd name="T188" fmla="+- 0 6424 3605"/>
                <a:gd name="T189" fmla="*/ T188 w 3063"/>
                <a:gd name="T190" fmla="+- 0 650 -360"/>
                <a:gd name="T191" fmla="*/ 650 h 1096"/>
                <a:gd name="T192" fmla="+- 0 6393 3605"/>
                <a:gd name="T193" fmla="*/ T192 w 3063"/>
                <a:gd name="T194" fmla="+- 0 620 -360"/>
                <a:gd name="T195" fmla="*/ 620 h 1096"/>
                <a:gd name="T196" fmla="+- 0 6417 3605"/>
                <a:gd name="T197" fmla="*/ T196 w 3063"/>
                <a:gd name="T198" fmla="+- 0 723 -360"/>
                <a:gd name="T199" fmla="*/ 723 h 1096"/>
                <a:gd name="T200" fmla="+- 0 6444 3605"/>
                <a:gd name="T201" fmla="*/ T200 w 3063"/>
                <a:gd name="T202" fmla="+- 0 731 -360"/>
                <a:gd name="T203" fmla="*/ 731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063" h="1096">
                  <a:moveTo>
                    <a:pt x="2860" y="1094"/>
                  </a:moveTo>
                  <a:lnTo>
                    <a:pt x="2880" y="1096"/>
                  </a:lnTo>
                  <a:lnTo>
                    <a:pt x="2900" y="1094"/>
                  </a:lnTo>
                  <a:lnTo>
                    <a:pt x="2920" y="1091"/>
                  </a:lnTo>
                  <a:lnTo>
                    <a:pt x="2939" y="1086"/>
                  </a:lnTo>
                  <a:lnTo>
                    <a:pt x="2957" y="1078"/>
                  </a:lnTo>
                  <a:lnTo>
                    <a:pt x="2975" y="1069"/>
                  </a:lnTo>
                  <a:lnTo>
                    <a:pt x="2991" y="1058"/>
                  </a:lnTo>
                  <a:lnTo>
                    <a:pt x="3006" y="1045"/>
                  </a:lnTo>
                  <a:lnTo>
                    <a:pt x="3020" y="1031"/>
                  </a:lnTo>
                  <a:lnTo>
                    <a:pt x="3032" y="1015"/>
                  </a:lnTo>
                  <a:lnTo>
                    <a:pt x="3042" y="998"/>
                  </a:lnTo>
                  <a:lnTo>
                    <a:pt x="3051" y="979"/>
                  </a:lnTo>
                  <a:lnTo>
                    <a:pt x="3057" y="960"/>
                  </a:lnTo>
                  <a:lnTo>
                    <a:pt x="3063" y="932"/>
                  </a:lnTo>
                  <a:lnTo>
                    <a:pt x="3064" y="912"/>
                  </a:lnTo>
                  <a:lnTo>
                    <a:pt x="3063" y="891"/>
                  </a:lnTo>
                  <a:lnTo>
                    <a:pt x="3060" y="872"/>
                  </a:lnTo>
                  <a:lnTo>
                    <a:pt x="3054" y="852"/>
                  </a:lnTo>
                  <a:lnTo>
                    <a:pt x="3047" y="834"/>
                  </a:lnTo>
                  <a:lnTo>
                    <a:pt x="3038" y="817"/>
                  </a:lnTo>
                  <a:lnTo>
                    <a:pt x="3026" y="800"/>
                  </a:lnTo>
                  <a:lnTo>
                    <a:pt x="3014" y="785"/>
                  </a:lnTo>
                  <a:lnTo>
                    <a:pt x="2999" y="772"/>
                  </a:lnTo>
                  <a:lnTo>
                    <a:pt x="2984" y="760"/>
                  </a:lnTo>
                  <a:lnTo>
                    <a:pt x="2966" y="749"/>
                  </a:lnTo>
                  <a:lnTo>
                    <a:pt x="2948" y="741"/>
                  </a:lnTo>
                  <a:lnTo>
                    <a:pt x="2928" y="734"/>
                  </a:lnTo>
                  <a:lnTo>
                    <a:pt x="2916" y="731"/>
                  </a:lnTo>
                  <a:lnTo>
                    <a:pt x="2906" y="730"/>
                  </a:lnTo>
                  <a:lnTo>
                    <a:pt x="2588" y="181"/>
                  </a:lnTo>
                  <a:lnTo>
                    <a:pt x="2549" y="131"/>
                  </a:lnTo>
                  <a:lnTo>
                    <a:pt x="2501" y="92"/>
                  </a:lnTo>
                  <a:lnTo>
                    <a:pt x="2444" y="67"/>
                  </a:lnTo>
                  <a:lnTo>
                    <a:pt x="2382" y="55"/>
                  </a:lnTo>
                  <a:lnTo>
                    <a:pt x="207" y="31"/>
                  </a:lnTo>
                  <a:lnTo>
                    <a:pt x="192" y="20"/>
                  </a:lnTo>
                  <a:lnTo>
                    <a:pt x="175" y="11"/>
                  </a:lnTo>
                  <a:lnTo>
                    <a:pt x="157" y="4"/>
                  </a:lnTo>
                  <a:lnTo>
                    <a:pt x="138" y="1"/>
                  </a:lnTo>
                  <a:lnTo>
                    <a:pt x="119" y="0"/>
                  </a:lnTo>
                  <a:lnTo>
                    <a:pt x="100" y="2"/>
                  </a:lnTo>
                  <a:lnTo>
                    <a:pt x="81" y="8"/>
                  </a:lnTo>
                  <a:lnTo>
                    <a:pt x="67" y="14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5" y="198"/>
                  </a:lnTo>
                  <a:lnTo>
                    <a:pt x="38" y="212"/>
                  </a:lnTo>
                  <a:lnTo>
                    <a:pt x="52" y="225"/>
                  </a:lnTo>
                  <a:lnTo>
                    <a:pt x="68" y="234"/>
                  </a:lnTo>
                  <a:lnTo>
                    <a:pt x="86" y="241"/>
                  </a:lnTo>
                  <a:lnTo>
                    <a:pt x="104" y="246"/>
                  </a:lnTo>
                  <a:lnTo>
                    <a:pt x="123" y="248"/>
                  </a:lnTo>
                  <a:lnTo>
                    <a:pt x="142" y="247"/>
                  </a:lnTo>
                  <a:lnTo>
                    <a:pt x="160" y="242"/>
                  </a:lnTo>
                  <a:lnTo>
                    <a:pt x="179" y="235"/>
                  </a:lnTo>
                  <a:lnTo>
                    <a:pt x="182" y="235"/>
                  </a:lnTo>
                  <a:lnTo>
                    <a:pt x="2273" y="235"/>
                  </a:lnTo>
                  <a:lnTo>
                    <a:pt x="2294" y="235"/>
                  </a:lnTo>
                  <a:lnTo>
                    <a:pt x="2356" y="249"/>
                  </a:lnTo>
                  <a:lnTo>
                    <a:pt x="2412" y="276"/>
                  </a:lnTo>
                  <a:lnTo>
                    <a:pt x="2459" y="316"/>
                  </a:lnTo>
                  <a:lnTo>
                    <a:pt x="2496" y="367"/>
                  </a:lnTo>
                  <a:lnTo>
                    <a:pt x="2732" y="803"/>
                  </a:lnTo>
                  <a:lnTo>
                    <a:pt x="2802" y="837"/>
                  </a:lnTo>
                  <a:lnTo>
                    <a:pt x="2819" y="823"/>
                  </a:lnTo>
                  <a:lnTo>
                    <a:pt x="2838" y="813"/>
                  </a:lnTo>
                  <a:lnTo>
                    <a:pt x="2860" y="806"/>
                  </a:lnTo>
                  <a:lnTo>
                    <a:pt x="2882" y="804"/>
                  </a:lnTo>
                  <a:lnTo>
                    <a:pt x="2905" y="806"/>
                  </a:lnTo>
                  <a:lnTo>
                    <a:pt x="2926" y="813"/>
                  </a:lnTo>
                  <a:lnTo>
                    <a:pt x="2945" y="823"/>
                  </a:lnTo>
                  <a:lnTo>
                    <a:pt x="2962" y="837"/>
                  </a:lnTo>
                  <a:lnTo>
                    <a:pt x="2976" y="854"/>
                  </a:lnTo>
                  <a:lnTo>
                    <a:pt x="2986" y="873"/>
                  </a:lnTo>
                  <a:lnTo>
                    <a:pt x="2992" y="895"/>
                  </a:lnTo>
                  <a:lnTo>
                    <a:pt x="2995" y="917"/>
                  </a:lnTo>
                  <a:lnTo>
                    <a:pt x="2992" y="940"/>
                  </a:lnTo>
                  <a:lnTo>
                    <a:pt x="2986" y="961"/>
                  </a:lnTo>
                  <a:lnTo>
                    <a:pt x="2975" y="980"/>
                  </a:lnTo>
                  <a:lnTo>
                    <a:pt x="2961" y="997"/>
                  </a:lnTo>
                  <a:lnTo>
                    <a:pt x="2945" y="1011"/>
                  </a:lnTo>
                  <a:lnTo>
                    <a:pt x="2925" y="1021"/>
                  </a:lnTo>
                  <a:lnTo>
                    <a:pt x="2904" y="1027"/>
                  </a:lnTo>
                  <a:lnTo>
                    <a:pt x="2882" y="1030"/>
                  </a:lnTo>
                  <a:lnTo>
                    <a:pt x="2859" y="1027"/>
                  </a:lnTo>
                  <a:lnTo>
                    <a:pt x="2838" y="1021"/>
                  </a:lnTo>
                  <a:lnTo>
                    <a:pt x="2819" y="1010"/>
                  </a:lnTo>
                  <a:lnTo>
                    <a:pt x="2802" y="996"/>
                  </a:lnTo>
                  <a:lnTo>
                    <a:pt x="2788" y="980"/>
                  </a:lnTo>
                  <a:lnTo>
                    <a:pt x="2794" y="1074"/>
                  </a:lnTo>
                  <a:lnTo>
                    <a:pt x="2812" y="1083"/>
                  </a:lnTo>
                  <a:lnTo>
                    <a:pt x="2832" y="1089"/>
                  </a:lnTo>
                  <a:lnTo>
                    <a:pt x="2839" y="1091"/>
                  </a:lnTo>
                  <a:lnTo>
                    <a:pt x="2860" y="109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7" name="Freeform 69">
              <a:extLst>
                <a:ext uri="{FF2B5EF4-FFF2-40B4-BE49-F238E27FC236}">
                  <a16:creationId xmlns:a16="http://schemas.microsoft.com/office/drawing/2014/main" id="{4B707A7B-902E-0682-6971-CDAFCEBF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-360"/>
              <a:ext cx="3063" cy="1096"/>
            </a:xfrm>
            <a:custGeom>
              <a:avLst/>
              <a:gdLst>
                <a:gd name="T0" fmla="+- 0 6383 3605"/>
                <a:gd name="T1" fmla="*/ T0 w 3063"/>
                <a:gd name="T2" fmla="+- 0 600 -360"/>
                <a:gd name="T3" fmla="*/ 600 h 1096"/>
                <a:gd name="T4" fmla="+- 0 6376 3605"/>
                <a:gd name="T5" fmla="*/ T4 w 3063"/>
                <a:gd name="T6" fmla="+- 0 579 -360"/>
                <a:gd name="T7" fmla="*/ 579 h 1096"/>
                <a:gd name="T8" fmla="+- 0 6374 3605"/>
                <a:gd name="T9" fmla="*/ T8 w 3063"/>
                <a:gd name="T10" fmla="+- 0 557 -360"/>
                <a:gd name="T11" fmla="*/ 557 h 1096"/>
                <a:gd name="T12" fmla="+- 0 6376 3605"/>
                <a:gd name="T13" fmla="*/ T12 w 3063"/>
                <a:gd name="T14" fmla="+- 0 534 -360"/>
                <a:gd name="T15" fmla="*/ 534 h 1096"/>
                <a:gd name="T16" fmla="+- 0 6383 3605"/>
                <a:gd name="T17" fmla="*/ T16 w 3063"/>
                <a:gd name="T18" fmla="+- 0 513 -360"/>
                <a:gd name="T19" fmla="*/ 513 h 1096"/>
                <a:gd name="T20" fmla="+- 0 6393 3605"/>
                <a:gd name="T21" fmla="*/ T20 w 3063"/>
                <a:gd name="T22" fmla="+- 0 494 -360"/>
                <a:gd name="T23" fmla="*/ 494 h 1096"/>
                <a:gd name="T24" fmla="+- 0 6407 3605"/>
                <a:gd name="T25" fmla="*/ T24 w 3063"/>
                <a:gd name="T26" fmla="+- 0 477 -360"/>
                <a:gd name="T27" fmla="*/ 477 h 1096"/>
                <a:gd name="T28" fmla="+- 0 6337 3605"/>
                <a:gd name="T29" fmla="*/ T28 w 3063"/>
                <a:gd name="T30" fmla="+- 0 443 -360"/>
                <a:gd name="T31" fmla="*/ 443 h 1096"/>
                <a:gd name="T32" fmla="+- 0 6326 3605"/>
                <a:gd name="T33" fmla="*/ T32 w 3063"/>
                <a:gd name="T34" fmla="+- 0 459 -360"/>
                <a:gd name="T35" fmla="*/ 459 h 1096"/>
                <a:gd name="T36" fmla="+- 0 6317 3605"/>
                <a:gd name="T37" fmla="*/ T36 w 3063"/>
                <a:gd name="T38" fmla="+- 0 477 -360"/>
                <a:gd name="T39" fmla="*/ 477 h 1096"/>
                <a:gd name="T40" fmla="+- 0 6310 3605"/>
                <a:gd name="T41" fmla="*/ T40 w 3063"/>
                <a:gd name="T42" fmla="+- 0 496 -360"/>
                <a:gd name="T43" fmla="*/ 496 h 1096"/>
                <a:gd name="T44" fmla="+- 0 6306 3605"/>
                <a:gd name="T45" fmla="*/ T44 w 3063"/>
                <a:gd name="T46" fmla="+- 0 511 -360"/>
                <a:gd name="T47" fmla="*/ 511 h 1096"/>
                <a:gd name="T48" fmla="+- 0 6302 3605"/>
                <a:gd name="T49" fmla="*/ T48 w 3063"/>
                <a:gd name="T50" fmla="+- 0 531 -360"/>
                <a:gd name="T51" fmla="*/ 531 h 1096"/>
                <a:gd name="T52" fmla="+- 0 6301 3605"/>
                <a:gd name="T53" fmla="*/ T52 w 3063"/>
                <a:gd name="T54" fmla="+- 0 552 -360"/>
                <a:gd name="T55" fmla="*/ 552 h 1096"/>
                <a:gd name="T56" fmla="+- 0 6302 3605"/>
                <a:gd name="T57" fmla="*/ T56 w 3063"/>
                <a:gd name="T58" fmla="+- 0 572 -360"/>
                <a:gd name="T59" fmla="*/ 572 h 1096"/>
                <a:gd name="T60" fmla="+- 0 6305 3605"/>
                <a:gd name="T61" fmla="*/ T60 w 3063"/>
                <a:gd name="T62" fmla="+- 0 592 -360"/>
                <a:gd name="T63" fmla="*/ 592 h 1096"/>
                <a:gd name="T64" fmla="+- 0 6311 3605"/>
                <a:gd name="T65" fmla="*/ T64 w 3063"/>
                <a:gd name="T66" fmla="+- 0 611 -360"/>
                <a:gd name="T67" fmla="*/ 611 h 1096"/>
                <a:gd name="T68" fmla="+- 0 6318 3605"/>
                <a:gd name="T69" fmla="*/ T68 w 3063"/>
                <a:gd name="T70" fmla="+- 0 629 -360"/>
                <a:gd name="T71" fmla="*/ 629 h 1096"/>
                <a:gd name="T72" fmla="+- 0 6327 3605"/>
                <a:gd name="T73" fmla="*/ T72 w 3063"/>
                <a:gd name="T74" fmla="+- 0 647 -360"/>
                <a:gd name="T75" fmla="*/ 647 h 1096"/>
                <a:gd name="T76" fmla="+- 0 6338 3605"/>
                <a:gd name="T77" fmla="*/ T76 w 3063"/>
                <a:gd name="T78" fmla="+- 0 663 -360"/>
                <a:gd name="T79" fmla="*/ 663 h 1096"/>
                <a:gd name="T80" fmla="+- 0 6351 3605"/>
                <a:gd name="T81" fmla="*/ T80 w 3063"/>
                <a:gd name="T82" fmla="+- 0 678 -360"/>
                <a:gd name="T83" fmla="*/ 678 h 1096"/>
                <a:gd name="T84" fmla="+- 0 6365 3605"/>
                <a:gd name="T85" fmla="*/ T84 w 3063"/>
                <a:gd name="T86" fmla="+- 0 692 -360"/>
                <a:gd name="T87" fmla="*/ 692 h 1096"/>
                <a:gd name="T88" fmla="+- 0 6381 3605"/>
                <a:gd name="T89" fmla="*/ T88 w 3063"/>
                <a:gd name="T90" fmla="+- 0 704 -360"/>
                <a:gd name="T91" fmla="*/ 704 h 1096"/>
                <a:gd name="T92" fmla="+- 0 6399 3605"/>
                <a:gd name="T93" fmla="*/ T92 w 3063"/>
                <a:gd name="T94" fmla="+- 0 714 -360"/>
                <a:gd name="T95" fmla="*/ 714 h 1096"/>
                <a:gd name="T96" fmla="+- 0 6393 3605"/>
                <a:gd name="T97" fmla="*/ T96 w 3063"/>
                <a:gd name="T98" fmla="+- 0 620 -360"/>
                <a:gd name="T99" fmla="*/ 620 h 1096"/>
                <a:gd name="T100" fmla="+- 0 6383 3605"/>
                <a:gd name="T101" fmla="*/ T100 w 3063"/>
                <a:gd name="T102" fmla="+- 0 600 -360"/>
                <a:gd name="T103" fmla="*/ 600 h 10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063" h="1096">
                  <a:moveTo>
                    <a:pt x="2778" y="960"/>
                  </a:moveTo>
                  <a:lnTo>
                    <a:pt x="2771" y="939"/>
                  </a:lnTo>
                  <a:lnTo>
                    <a:pt x="2769" y="917"/>
                  </a:lnTo>
                  <a:lnTo>
                    <a:pt x="2771" y="894"/>
                  </a:lnTo>
                  <a:lnTo>
                    <a:pt x="2778" y="873"/>
                  </a:lnTo>
                  <a:lnTo>
                    <a:pt x="2788" y="854"/>
                  </a:lnTo>
                  <a:lnTo>
                    <a:pt x="2802" y="837"/>
                  </a:lnTo>
                  <a:lnTo>
                    <a:pt x="2732" y="803"/>
                  </a:lnTo>
                  <a:lnTo>
                    <a:pt x="2721" y="819"/>
                  </a:lnTo>
                  <a:lnTo>
                    <a:pt x="2712" y="837"/>
                  </a:lnTo>
                  <a:lnTo>
                    <a:pt x="2705" y="856"/>
                  </a:lnTo>
                  <a:lnTo>
                    <a:pt x="2701" y="871"/>
                  </a:lnTo>
                  <a:lnTo>
                    <a:pt x="2697" y="891"/>
                  </a:lnTo>
                  <a:lnTo>
                    <a:pt x="2696" y="912"/>
                  </a:lnTo>
                  <a:lnTo>
                    <a:pt x="2697" y="932"/>
                  </a:lnTo>
                  <a:lnTo>
                    <a:pt x="2700" y="952"/>
                  </a:lnTo>
                  <a:lnTo>
                    <a:pt x="2706" y="971"/>
                  </a:lnTo>
                  <a:lnTo>
                    <a:pt x="2713" y="989"/>
                  </a:lnTo>
                  <a:lnTo>
                    <a:pt x="2722" y="1007"/>
                  </a:lnTo>
                  <a:lnTo>
                    <a:pt x="2733" y="1023"/>
                  </a:lnTo>
                  <a:lnTo>
                    <a:pt x="2746" y="1038"/>
                  </a:lnTo>
                  <a:lnTo>
                    <a:pt x="2760" y="1052"/>
                  </a:lnTo>
                  <a:lnTo>
                    <a:pt x="2776" y="1064"/>
                  </a:lnTo>
                  <a:lnTo>
                    <a:pt x="2794" y="1074"/>
                  </a:lnTo>
                  <a:lnTo>
                    <a:pt x="2788" y="980"/>
                  </a:lnTo>
                  <a:lnTo>
                    <a:pt x="2778" y="96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8" name="Freeform 68">
              <a:extLst>
                <a:ext uri="{FF2B5EF4-FFF2-40B4-BE49-F238E27FC236}">
                  <a16:creationId xmlns:a16="http://schemas.microsoft.com/office/drawing/2014/main" id="{72CC56CC-3A6C-F04C-6F45-B59DDAE9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85"/>
              <a:ext cx="1030" cy="1303"/>
            </a:xfrm>
            <a:custGeom>
              <a:avLst/>
              <a:gdLst>
                <a:gd name="T0" fmla="+- 0 5157 5074"/>
                <a:gd name="T1" fmla="*/ T0 w 1030"/>
                <a:gd name="T2" fmla="+- 0 2937 1785"/>
                <a:gd name="T3" fmla="*/ 2937 h 1303"/>
                <a:gd name="T4" fmla="+- 0 5074 5074"/>
                <a:gd name="T5" fmla="*/ T4 w 1030"/>
                <a:gd name="T6" fmla="+- 0 2937 1785"/>
                <a:gd name="T7" fmla="*/ 2937 h 1303"/>
                <a:gd name="T8" fmla="+- 0 5074 5074"/>
                <a:gd name="T9" fmla="*/ T8 w 1030"/>
                <a:gd name="T10" fmla="+- 0 3088 1785"/>
                <a:gd name="T11" fmla="*/ 3088 h 1303"/>
                <a:gd name="T12" fmla="+- 0 5170 5074"/>
                <a:gd name="T13" fmla="*/ T12 w 1030"/>
                <a:gd name="T14" fmla="+- 0 3088 1785"/>
                <a:gd name="T15" fmla="*/ 3088 h 1303"/>
                <a:gd name="T16" fmla="+- 0 5182 5074"/>
                <a:gd name="T17" fmla="*/ T16 w 1030"/>
                <a:gd name="T18" fmla="+- 0 3088 1785"/>
                <a:gd name="T19" fmla="*/ 3088 h 1303"/>
                <a:gd name="T20" fmla="+- 0 5244 5074"/>
                <a:gd name="T21" fmla="*/ T20 w 1030"/>
                <a:gd name="T22" fmla="+- 0 3077 1785"/>
                <a:gd name="T23" fmla="*/ 3077 h 1303"/>
                <a:gd name="T24" fmla="+- 0 5301 5074"/>
                <a:gd name="T25" fmla="*/ T24 w 1030"/>
                <a:gd name="T26" fmla="+- 0 3053 1785"/>
                <a:gd name="T27" fmla="*/ 3053 h 1303"/>
                <a:gd name="T28" fmla="+- 0 5351 5074"/>
                <a:gd name="T29" fmla="*/ T28 w 1030"/>
                <a:gd name="T30" fmla="+- 0 3016 1785"/>
                <a:gd name="T31" fmla="*/ 3016 h 1303"/>
                <a:gd name="T32" fmla="+- 0 5391 5074"/>
                <a:gd name="T33" fmla="*/ T32 w 1030"/>
                <a:gd name="T34" fmla="+- 0 2968 1785"/>
                <a:gd name="T35" fmla="*/ 2968 h 1303"/>
                <a:gd name="T36" fmla="+- 0 6104 5074"/>
                <a:gd name="T37" fmla="*/ T36 w 1030"/>
                <a:gd name="T38" fmla="+- 0 1870 1785"/>
                <a:gd name="T39" fmla="*/ 1870 h 1303"/>
                <a:gd name="T40" fmla="+- 0 5969 5074"/>
                <a:gd name="T41" fmla="*/ T40 w 1030"/>
                <a:gd name="T42" fmla="+- 0 1785 1785"/>
                <a:gd name="T43" fmla="*/ 1785 h 1303"/>
                <a:gd name="T44" fmla="+- 0 5266 5074"/>
                <a:gd name="T45" fmla="*/ T44 w 1030"/>
                <a:gd name="T46" fmla="+- 0 2878 1785"/>
                <a:gd name="T47" fmla="*/ 2878 h 1303"/>
                <a:gd name="T48" fmla="+- 0 5264 5074"/>
                <a:gd name="T49" fmla="*/ T48 w 1030"/>
                <a:gd name="T50" fmla="+- 0 2881 1785"/>
                <a:gd name="T51" fmla="*/ 2881 h 1303"/>
                <a:gd name="T52" fmla="+- 0 5250 5074"/>
                <a:gd name="T53" fmla="*/ T52 w 1030"/>
                <a:gd name="T54" fmla="+- 0 2897 1785"/>
                <a:gd name="T55" fmla="*/ 2897 h 1303"/>
                <a:gd name="T56" fmla="+- 0 5235 5074"/>
                <a:gd name="T57" fmla="*/ T56 w 1030"/>
                <a:gd name="T58" fmla="+- 0 2911 1785"/>
                <a:gd name="T59" fmla="*/ 2911 h 1303"/>
                <a:gd name="T60" fmla="+- 0 5217 5074"/>
                <a:gd name="T61" fmla="*/ T60 w 1030"/>
                <a:gd name="T62" fmla="+- 0 2922 1785"/>
                <a:gd name="T63" fmla="*/ 2922 h 1303"/>
                <a:gd name="T64" fmla="+- 0 5198 5074"/>
                <a:gd name="T65" fmla="*/ T64 w 1030"/>
                <a:gd name="T66" fmla="+- 0 2930 1785"/>
                <a:gd name="T67" fmla="*/ 2930 h 1303"/>
                <a:gd name="T68" fmla="+- 0 5178 5074"/>
                <a:gd name="T69" fmla="*/ T68 w 1030"/>
                <a:gd name="T70" fmla="+- 0 2935 1785"/>
                <a:gd name="T71" fmla="*/ 2935 h 1303"/>
                <a:gd name="T72" fmla="+- 0 5157 5074"/>
                <a:gd name="T73" fmla="*/ T72 w 1030"/>
                <a:gd name="T74" fmla="+- 0 2937 1785"/>
                <a:gd name="T75" fmla="*/ 2937 h 1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030" h="1303">
                  <a:moveTo>
                    <a:pt x="83" y="1152"/>
                  </a:moveTo>
                  <a:lnTo>
                    <a:pt x="0" y="1152"/>
                  </a:lnTo>
                  <a:lnTo>
                    <a:pt x="0" y="1303"/>
                  </a:lnTo>
                  <a:lnTo>
                    <a:pt x="96" y="1303"/>
                  </a:lnTo>
                  <a:lnTo>
                    <a:pt x="108" y="1303"/>
                  </a:lnTo>
                  <a:lnTo>
                    <a:pt x="170" y="1292"/>
                  </a:lnTo>
                  <a:lnTo>
                    <a:pt x="227" y="1268"/>
                  </a:lnTo>
                  <a:lnTo>
                    <a:pt x="277" y="1231"/>
                  </a:lnTo>
                  <a:lnTo>
                    <a:pt x="317" y="1183"/>
                  </a:lnTo>
                  <a:lnTo>
                    <a:pt x="1030" y="85"/>
                  </a:lnTo>
                  <a:lnTo>
                    <a:pt x="895" y="0"/>
                  </a:lnTo>
                  <a:lnTo>
                    <a:pt x="192" y="1093"/>
                  </a:lnTo>
                  <a:lnTo>
                    <a:pt x="190" y="1096"/>
                  </a:lnTo>
                  <a:lnTo>
                    <a:pt x="176" y="1112"/>
                  </a:lnTo>
                  <a:lnTo>
                    <a:pt x="161" y="1126"/>
                  </a:lnTo>
                  <a:lnTo>
                    <a:pt x="143" y="1137"/>
                  </a:lnTo>
                  <a:lnTo>
                    <a:pt x="124" y="1145"/>
                  </a:lnTo>
                  <a:lnTo>
                    <a:pt x="104" y="1150"/>
                  </a:lnTo>
                  <a:lnTo>
                    <a:pt x="83" y="1152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21D11A25-B660-6465-6829-0444D9BA7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84 5094"/>
                <a:gd name="T1" fmla="*/ T0 w 837"/>
                <a:gd name="T2" fmla="+- 0 2934 -51"/>
                <a:gd name="T3" fmla="*/ 2934 h 3125"/>
                <a:gd name="T4" fmla="+- 0 5787 5094"/>
                <a:gd name="T5" fmla="*/ T4 w 837"/>
                <a:gd name="T6" fmla="+- 0 3043 -51"/>
                <a:gd name="T7" fmla="*/ 3043 h 3125"/>
                <a:gd name="T8" fmla="+- 0 5803 5094"/>
                <a:gd name="T9" fmla="*/ T8 w 837"/>
                <a:gd name="T10" fmla="+- 0 3053 -51"/>
                <a:gd name="T11" fmla="*/ 3053 h 3125"/>
                <a:gd name="T12" fmla="+- 0 5820 5094"/>
                <a:gd name="T13" fmla="*/ T12 w 837"/>
                <a:gd name="T14" fmla="+- 0 3061 -51"/>
                <a:gd name="T15" fmla="*/ 3061 h 3125"/>
                <a:gd name="T16" fmla="+- 0 5837 5094"/>
                <a:gd name="T17" fmla="*/ T16 w 837"/>
                <a:gd name="T18" fmla="+- 0 3067 -51"/>
                <a:gd name="T19" fmla="*/ 3067 h 3125"/>
                <a:gd name="T20" fmla="+- 0 5856 5094"/>
                <a:gd name="T21" fmla="*/ T20 w 837"/>
                <a:gd name="T22" fmla="+- 0 3071 -51"/>
                <a:gd name="T23" fmla="*/ 3071 h 3125"/>
                <a:gd name="T24" fmla="+- 0 5874 5094"/>
                <a:gd name="T25" fmla="*/ T24 w 837"/>
                <a:gd name="T26" fmla="+- 0 3074 -51"/>
                <a:gd name="T27" fmla="*/ 3074 h 3125"/>
                <a:gd name="T28" fmla="+- 0 5893 5094"/>
                <a:gd name="T29" fmla="*/ T28 w 837"/>
                <a:gd name="T30" fmla="+- 0 3074 -51"/>
                <a:gd name="T31" fmla="*/ 3074 h 3125"/>
                <a:gd name="T32" fmla="+- 0 5912 5094"/>
                <a:gd name="T33" fmla="*/ T32 w 837"/>
                <a:gd name="T34" fmla="+- 0 3073 -51"/>
                <a:gd name="T35" fmla="*/ 3073 h 3125"/>
                <a:gd name="T36" fmla="+- 0 5932 5094"/>
                <a:gd name="T37" fmla="*/ T36 w 837"/>
                <a:gd name="T38" fmla="+- 0 2994 -51"/>
                <a:gd name="T39" fmla="*/ 2994 h 3125"/>
                <a:gd name="T40" fmla="+- 0 5910 5094"/>
                <a:gd name="T41" fmla="*/ T40 w 837"/>
                <a:gd name="T42" fmla="+- 0 3001 -51"/>
                <a:gd name="T43" fmla="*/ 3001 h 3125"/>
                <a:gd name="T44" fmla="+- 0 5888 5094"/>
                <a:gd name="T45" fmla="*/ T44 w 837"/>
                <a:gd name="T46" fmla="+- 0 3003 -51"/>
                <a:gd name="T47" fmla="*/ 3003 h 3125"/>
                <a:gd name="T48" fmla="+- 0 5865 5094"/>
                <a:gd name="T49" fmla="*/ T48 w 837"/>
                <a:gd name="T50" fmla="+- 0 3000 -51"/>
                <a:gd name="T51" fmla="*/ 3000 h 3125"/>
                <a:gd name="T52" fmla="+- 0 5844 5094"/>
                <a:gd name="T53" fmla="*/ T52 w 837"/>
                <a:gd name="T54" fmla="+- 0 2994 -51"/>
                <a:gd name="T55" fmla="*/ 2994 h 3125"/>
                <a:gd name="T56" fmla="+- 0 5825 5094"/>
                <a:gd name="T57" fmla="*/ T56 w 837"/>
                <a:gd name="T58" fmla="+- 0 2983 -51"/>
                <a:gd name="T59" fmla="*/ 2983 h 3125"/>
                <a:gd name="T60" fmla="+- 0 5808 5094"/>
                <a:gd name="T61" fmla="*/ T60 w 837"/>
                <a:gd name="T62" fmla="+- 0 2970 -51"/>
                <a:gd name="T63" fmla="*/ 2970 h 3125"/>
                <a:gd name="T64" fmla="+- 0 5794 5094"/>
                <a:gd name="T65" fmla="*/ T64 w 837"/>
                <a:gd name="T66" fmla="+- 0 2953 -51"/>
                <a:gd name="T67" fmla="*/ 2953 h 3125"/>
                <a:gd name="T68" fmla="+- 0 5784 5094"/>
                <a:gd name="T69" fmla="*/ T68 w 837"/>
                <a:gd name="T70" fmla="+- 0 2934 -51"/>
                <a:gd name="T71" fmla="*/ 293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" h="3125">
                  <a:moveTo>
                    <a:pt x="690" y="2985"/>
                  </a:moveTo>
                  <a:lnTo>
                    <a:pt x="693" y="3094"/>
                  </a:lnTo>
                  <a:lnTo>
                    <a:pt x="709" y="3104"/>
                  </a:lnTo>
                  <a:lnTo>
                    <a:pt x="726" y="3112"/>
                  </a:lnTo>
                  <a:lnTo>
                    <a:pt x="743" y="3118"/>
                  </a:lnTo>
                  <a:lnTo>
                    <a:pt x="762" y="3122"/>
                  </a:lnTo>
                  <a:lnTo>
                    <a:pt x="780" y="3125"/>
                  </a:lnTo>
                  <a:lnTo>
                    <a:pt x="799" y="3125"/>
                  </a:lnTo>
                  <a:lnTo>
                    <a:pt x="818" y="3124"/>
                  </a:lnTo>
                  <a:lnTo>
                    <a:pt x="838" y="3045"/>
                  </a:lnTo>
                  <a:lnTo>
                    <a:pt x="816" y="3052"/>
                  </a:lnTo>
                  <a:lnTo>
                    <a:pt x="794" y="3054"/>
                  </a:lnTo>
                  <a:lnTo>
                    <a:pt x="771" y="3051"/>
                  </a:lnTo>
                  <a:lnTo>
                    <a:pt x="750" y="3045"/>
                  </a:lnTo>
                  <a:lnTo>
                    <a:pt x="731" y="3034"/>
                  </a:lnTo>
                  <a:lnTo>
                    <a:pt x="714" y="3021"/>
                  </a:lnTo>
                  <a:lnTo>
                    <a:pt x="700" y="3004"/>
                  </a:lnTo>
                  <a:lnTo>
                    <a:pt x="690" y="298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C6981F59-0E16-335B-E3C4-61E97CF1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-51"/>
              <a:ext cx="837" cy="3125"/>
            </a:xfrm>
            <a:custGeom>
              <a:avLst/>
              <a:gdLst>
                <a:gd name="T0" fmla="+- 0 5710 5094"/>
                <a:gd name="T1" fmla="*/ T0 w 837"/>
                <a:gd name="T2" fmla="+- 0 2931 -51"/>
                <a:gd name="T3" fmla="*/ 2931 h 3125"/>
                <a:gd name="T4" fmla="+- 0 5722 5094"/>
                <a:gd name="T5" fmla="*/ T4 w 837"/>
                <a:gd name="T6" fmla="+- 0 2968 -51"/>
                <a:gd name="T7" fmla="*/ 2968 h 3125"/>
                <a:gd name="T8" fmla="+- 0 5745 5094"/>
                <a:gd name="T9" fmla="*/ T8 w 837"/>
                <a:gd name="T10" fmla="+- 0 3004 -51"/>
                <a:gd name="T11" fmla="*/ 3004 h 3125"/>
                <a:gd name="T12" fmla="+- 0 5772 5094"/>
                <a:gd name="T13" fmla="*/ T12 w 837"/>
                <a:gd name="T14" fmla="+- 0 3032 -51"/>
                <a:gd name="T15" fmla="*/ 3032 h 3125"/>
                <a:gd name="T16" fmla="+- 0 5784 5094"/>
                <a:gd name="T17" fmla="*/ T16 w 837"/>
                <a:gd name="T18" fmla="+- 0 2934 -51"/>
                <a:gd name="T19" fmla="*/ 2934 h 3125"/>
                <a:gd name="T20" fmla="+- 0 5775 5094"/>
                <a:gd name="T21" fmla="*/ T20 w 837"/>
                <a:gd name="T22" fmla="+- 0 2890 -51"/>
                <a:gd name="T23" fmla="*/ 2890 h 3125"/>
                <a:gd name="T24" fmla="+- 0 5784 5094"/>
                <a:gd name="T25" fmla="*/ T24 w 837"/>
                <a:gd name="T26" fmla="+- 0 2846 -51"/>
                <a:gd name="T27" fmla="*/ 2846 h 3125"/>
                <a:gd name="T28" fmla="+- 0 5808 5094"/>
                <a:gd name="T29" fmla="*/ T28 w 837"/>
                <a:gd name="T30" fmla="+- 0 2810 -51"/>
                <a:gd name="T31" fmla="*/ 2810 h 3125"/>
                <a:gd name="T32" fmla="+- 0 5845 5094"/>
                <a:gd name="T33" fmla="*/ T32 w 837"/>
                <a:gd name="T34" fmla="+- 0 2786 -51"/>
                <a:gd name="T35" fmla="*/ 2786 h 3125"/>
                <a:gd name="T36" fmla="+- 0 5888 5094"/>
                <a:gd name="T37" fmla="*/ T36 w 837"/>
                <a:gd name="T38" fmla="+- 0 2777 -51"/>
                <a:gd name="T39" fmla="*/ 2777 h 3125"/>
                <a:gd name="T40" fmla="+- 0 5932 5094"/>
                <a:gd name="T41" fmla="*/ T40 w 837"/>
                <a:gd name="T42" fmla="+- 0 2786 -51"/>
                <a:gd name="T43" fmla="*/ 2786 h 3125"/>
                <a:gd name="T44" fmla="+- 0 5968 5094"/>
                <a:gd name="T45" fmla="*/ T44 w 837"/>
                <a:gd name="T46" fmla="+- 0 2810 -51"/>
                <a:gd name="T47" fmla="*/ 2810 h 3125"/>
                <a:gd name="T48" fmla="+- 0 5992 5094"/>
                <a:gd name="T49" fmla="*/ T48 w 837"/>
                <a:gd name="T50" fmla="+- 0 2847 -51"/>
                <a:gd name="T51" fmla="*/ 2847 h 3125"/>
                <a:gd name="T52" fmla="+- 0 6001 5094"/>
                <a:gd name="T53" fmla="*/ T52 w 837"/>
                <a:gd name="T54" fmla="+- 0 2890 -51"/>
                <a:gd name="T55" fmla="*/ 2890 h 3125"/>
                <a:gd name="T56" fmla="+- 0 5992 5094"/>
                <a:gd name="T57" fmla="*/ T56 w 837"/>
                <a:gd name="T58" fmla="+- 0 2934 -51"/>
                <a:gd name="T59" fmla="*/ 2934 h 3125"/>
                <a:gd name="T60" fmla="+- 0 5968 5094"/>
                <a:gd name="T61" fmla="*/ T60 w 837"/>
                <a:gd name="T62" fmla="+- 0 2970 -51"/>
                <a:gd name="T63" fmla="*/ 2970 h 3125"/>
                <a:gd name="T64" fmla="+- 0 5932 5094"/>
                <a:gd name="T65" fmla="*/ T64 w 837"/>
                <a:gd name="T66" fmla="+- 0 2994 -51"/>
                <a:gd name="T67" fmla="*/ 2994 h 3125"/>
                <a:gd name="T68" fmla="+- 0 5930 5094"/>
                <a:gd name="T69" fmla="*/ T68 w 837"/>
                <a:gd name="T70" fmla="+- 0 3069 -51"/>
                <a:gd name="T71" fmla="*/ 3069 h 3125"/>
                <a:gd name="T72" fmla="+- 0 5967 5094"/>
                <a:gd name="T73" fmla="*/ T72 w 837"/>
                <a:gd name="T74" fmla="+- 0 3057 -51"/>
                <a:gd name="T75" fmla="*/ 3057 h 3125"/>
                <a:gd name="T76" fmla="+- 0 6003 5094"/>
                <a:gd name="T77" fmla="*/ T76 w 837"/>
                <a:gd name="T78" fmla="+- 0 3035 -51"/>
                <a:gd name="T79" fmla="*/ 3035 h 3125"/>
                <a:gd name="T80" fmla="+- 0 6031 5094"/>
                <a:gd name="T81" fmla="*/ T80 w 837"/>
                <a:gd name="T82" fmla="+- 0 3008 -51"/>
                <a:gd name="T83" fmla="*/ 3008 h 3125"/>
                <a:gd name="T84" fmla="+- 0 6052 5094"/>
                <a:gd name="T85" fmla="*/ T84 w 837"/>
                <a:gd name="T86" fmla="+- 0 2976 -51"/>
                <a:gd name="T87" fmla="*/ 2976 h 3125"/>
                <a:gd name="T88" fmla="+- 0 6066 5094"/>
                <a:gd name="T89" fmla="*/ T88 w 837"/>
                <a:gd name="T90" fmla="+- 0 2942 -51"/>
                <a:gd name="T91" fmla="*/ 2942 h 3125"/>
                <a:gd name="T92" fmla="+- 0 6072 5094"/>
                <a:gd name="T93" fmla="*/ T92 w 837"/>
                <a:gd name="T94" fmla="+- 0 2905 -51"/>
                <a:gd name="T95" fmla="*/ 2905 h 3125"/>
                <a:gd name="T96" fmla="+- 0 6071 5094"/>
                <a:gd name="T97" fmla="*/ T96 w 837"/>
                <a:gd name="T98" fmla="+- 0 2867 -51"/>
                <a:gd name="T99" fmla="*/ 2867 h 3125"/>
                <a:gd name="T100" fmla="+- 0 6063 5094"/>
                <a:gd name="T101" fmla="*/ T100 w 837"/>
                <a:gd name="T102" fmla="+- 0 2830 -51"/>
                <a:gd name="T103" fmla="*/ 2830 h 3125"/>
                <a:gd name="T104" fmla="+- 0 6046 5094"/>
                <a:gd name="T105" fmla="*/ T104 w 837"/>
                <a:gd name="T106" fmla="+- 0 2795 -51"/>
                <a:gd name="T107" fmla="*/ 2795 h 3125"/>
                <a:gd name="T108" fmla="+- 0 6391 5094"/>
                <a:gd name="T109" fmla="*/ T108 w 837"/>
                <a:gd name="T110" fmla="+- 0 2142 -51"/>
                <a:gd name="T111" fmla="*/ 2142 h 3125"/>
                <a:gd name="T112" fmla="+- 0 6421 5094"/>
                <a:gd name="T113" fmla="*/ T112 w 837"/>
                <a:gd name="T114" fmla="+- 0 2029 -51"/>
                <a:gd name="T115" fmla="*/ 2029 h 3125"/>
                <a:gd name="T116" fmla="+- 0 6406 5094"/>
                <a:gd name="T117" fmla="*/ T116 w 837"/>
                <a:gd name="T118" fmla="+- 0 1933 -51"/>
                <a:gd name="T119" fmla="*/ 1933 h 3125"/>
                <a:gd name="T120" fmla="+- 0 5342 5094"/>
                <a:gd name="T121" fmla="*/ T120 w 837"/>
                <a:gd name="T122" fmla="+- 0 71 -51"/>
                <a:gd name="T123" fmla="*/ 71 h 3125"/>
                <a:gd name="T124" fmla="+- 0 5335 5094"/>
                <a:gd name="T125" fmla="*/ T124 w 837"/>
                <a:gd name="T126" fmla="+- 0 32 -51"/>
                <a:gd name="T127" fmla="*/ 32 h 3125"/>
                <a:gd name="T128" fmla="+- 0 5318 5094"/>
                <a:gd name="T129" fmla="*/ T128 w 837"/>
                <a:gd name="T130" fmla="+- 0 -2 -51"/>
                <a:gd name="T131" fmla="*/ -2 h 3125"/>
                <a:gd name="T132" fmla="+- 0 5291 5094"/>
                <a:gd name="T133" fmla="*/ T132 w 837"/>
                <a:gd name="T134" fmla="+- 0 -28 -51"/>
                <a:gd name="T135" fmla="*/ -28 h 3125"/>
                <a:gd name="T136" fmla="+- 0 5257 5094"/>
                <a:gd name="T137" fmla="*/ T136 w 837"/>
                <a:gd name="T138" fmla="+- 0 -45 -51"/>
                <a:gd name="T139" fmla="*/ -45 h 3125"/>
                <a:gd name="T140" fmla="+- 0 5220 5094"/>
                <a:gd name="T141" fmla="*/ T140 w 837"/>
                <a:gd name="T142" fmla="+- 0 -51 -51"/>
                <a:gd name="T143" fmla="*/ -51 h 3125"/>
                <a:gd name="T144" fmla="+- 0 5183 5094"/>
                <a:gd name="T145" fmla="*/ T144 w 837"/>
                <a:gd name="T146" fmla="+- 0 -46 -51"/>
                <a:gd name="T147" fmla="*/ -46 h 3125"/>
                <a:gd name="T148" fmla="+- 0 5144 5094"/>
                <a:gd name="T149" fmla="*/ T148 w 837"/>
                <a:gd name="T150" fmla="+- 0 -27 -51"/>
                <a:gd name="T151" fmla="*/ -27 h 3125"/>
                <a:gd name="T152" fmla="+- 0 5118 5094"/>
                <a:gd name="T153" fmla="*/ T152 w 837"/>
                <a:gd name="T154" fmla="+- 0 1 -51"/>
                <a:gd name="T155" fmla="*/ 1 h 3125"/>
                <a:gd name="T156" fmla="+- 0 5101 5094"/>
                <a:gd name="T157" fmla="*/ T156 w 837"/>
                <a:gd name="T158" fmla="+- 0 34 -51"/>
                <a:gd name="T159" fmla="*/ 34 h 3125"/>
                <a:gd name="T160" fmla="+- 0 5094 5094"/>
                <a:gd name="T161" fmla="*/ T160 w 837"/>
                <a:gd name="T162" fmla="+- 0 71 -51"/>
                <a:gd name="T163" fmla="*/ 71 h 3125"/>
                <a:gd name="T164" fmla="+- 0 5100 5094"/>
                <a:gd name="T165" fmla="*/ T164 w 837"/>
                <a:gd name="T166" fmla="+- 0 109 -51"/>
                <a:gd name="T167" fmla="*/ 109 h 3125"/>
                <a:gd name="T168" fmla="+- 0 5120 5094"/>
                <a:gd name="T169" fmla="*/ T168 w 837"/>
                <a:gd name="T170" fmla="+- 0 148 -51"/>
                <a:gd name="T171" fmla="*/ 148 h 3125"/>
                <a:gd name="T172" fmla="+- 0 5149 5094"/>
                <a:gd name="T173" fmla="*/ T172 w 837"/>
                <a:gd name="T174" fmla="+- 0 176 -51"/>
                <a:gd name="T175" fmla="*/ 176 h 3125"/>
                <a:gd name="T176" fmla="+- 0 5170 5094"/>
                <a:gd name="T177" fmla="*/ T176 w 837"/>
                <a:gd name="T178" fmla="+- 0 187 -51"/>
                <a:gd name="T179" fmla="*/ 187 h 3125"/>
                <a:gd name="T180" fmla="+- 0 6202 5094"/>
                <a:gd name="T181" fmla="*/ T180 w 837"/>
                <a:gd name="T182" fmla="+- 0 1974 -51"/>
                <a:gd name="T183" fmla="*/ 1974 h 3125"/>
                <a:gd name="T184" fmla="+- 0 6212 5094"/>
                <a:gd name="T185" fmla="*/ T184 w 837"/>
                <a:gd name="T186" fmla="+- 0 2012 -51"/>
                <a:gd name="T187" fmla="*/ 2012 h 3125"/>
                <a:gd name="T188" fmla="+- 0 6212 5094"/>
                <a:gd name="T189" fmla="*/ T188 w 837"/>
                <a:gd name="T190" fmla="+- 0 2051 -51"/>
                <a:gd name="T191" fmla="*/ 2051 h 3125"/>
                <a:gd name="T192" fmla="+- 0 5871 5094"/>
                <a:gd name="T193" fmla="*/ T192 w 837"/>
                <a:gd name="T194" fmla="+- 0 2707 -51"/>
                <a:gd name="T195" fmla="*/ 2707 h 3125"/>
                <a:gd name="T196" fmla="+- 0 5832 5094"/>
                <a:gd name="T197" fmla="*/ T196 w 837"/>
                <a:gd name="T198" fmla="+- 0 2715 -51"/>
                <a:gd name="T199" fmla="*/ 2715 h 3125"/>
                <a:gd name="T200" fmla="+- 0 5795 5094"/>
                <a:gd name="T201" fmla="*/ T200 w 837"/>
                <a:gd name="T202" fmla="+- 0 2732 -51"/>
                <a:gd name="T203" fmla="*/ 2732 h 3125"/>
                <a:gd name="T204" fmla="+- 0 5760 5094"/>
                <a:gd name="T205" fmla="*/ T204 w 837"/>
                <a:gd name="T206" fmla="+- 0 2759 -51"/>
                <a:gd name="T207" fmla="*/ 2759 h 3125"/>
                <a:gd name="T208" fmla="+- 0 5736 5094"/>
                <a:gd name="T209" fmla="*/ T208 w 837"/>
                <a:gd name="T210" fmla="+- 0 2788 -51"/>
                <a:gd name="T211" fmla="*/ 2788 h 3125"/>
                <a:gd name="T212" fmla="+- 0 5718 5094"/>
                <a:gd name="T213" fmla="*/ T212 w 837"/>
                <a:gd name="T214" fmla="+- 0 2821 -51"/>
                <a:gd name="T215" fmla="*/ 2821 h 3125"/>
                <a:gd name="T216" fmla="+- 0 5708 5094"/>
                <a:gd name="T217" fmla="*/ T216 w 837"/>
                <a:gd name="T218" fmla="+- 0 2857 -51"/>
                <a:gd name="T219" fmla="*/ 2857 h 3125"/>
                <a:gd name="T220" fmla="+- 0 5705 5094"/>
                <a:gd name="T221" fmla="*/ T220 w 837"/>
                <a:gd name="T222" fmla="+- 0 2894 -51"/>
                <a:gd name="T223" fmla="*/ 2894 h 3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37" h="3125">
                  <a:moveTo>
                    <a:pt x="612" y="2964"/>
                  </a:moveTo>
                  <a:lnTo>
                    <a:pt x="616" y="2982"/>
                  </a:lnTo>
                  <a:lnTo>
                    <a:pt x="621" y="3001"/>
                  </a:lnTo>
                  <a:lnTo>
                    <a:pt x="628" y="3019"/>
                  </a:lnTo>
                  <a:lnTo>
                    <a:pt x="638" y="3036"/>
                  </a:lnTo>
                  <a:lnTo>
                    <a:pt x="651" y="3055"/>
                  </a:lnTo>
                  <a:lnTo>
                    <a:pt x="663" y="3070"/>
                  </a:lnTo>
                  <a:lnTo>
                    <a:pt x="678" y="3083"/>
                  </a:lnTo>
                  <a:lnTo>
                    <a:pt x="693" y="3094"/>
                  </a:lnTo>
                  <a:lnTo>
                    <a:pt x="690" y="2985"/>
                  </a:lnTo>
                  <a:lnTo>
                    <a:pt x="683" y="2963"/>
                  </a:lnTo>
                  <a:lnTo>
                    <a:pt x="681" y="2941"/>
                  </a:lnTo>
                  <a:lnTo>
                    <a:pt x="684" y="2918"/>
                  </a:lnTo>
                  <a:lnTo>
                    <a:pt x="690" y="2897"/>
                  </a:lnTo>
                  <a:lnTo>
                    <a:pt x="701" y="2878"/>
                  </a:lnTo>
                  <a:lnTo>
                    <a:pt x="714" y="2861"/>
                  </a:lnTo>
                  <a:lnTo>
                    <a:pt x="731" y="2847"/>
                  </a:lnTo>
                  <a:lnTo>
                    <a:pt x="751" y="2837"/>
                  </a:lnTo>
                  <a:lnTo>
                    <a:pt x="772" y="2830"/>
                  </a:lnTo>
                  <a:lnTo>
                    <a:pt x="794" y="2828"/>
                  </a:lnTo>
                  <a:lnTo>
                    <a:pt x="817" y="2831"/>
                  </a:lnTo>
                  <a:lnTo>
                    <a:pt x="838" y="2837"/>
                  </a:lnTo>
                  <a:lnTo>
                    <a:pt x="857" y="2848"/>
                  </a:lnTo>
                  <a:lnTo>
                    <a:pt x="874" y="2861"/>
                  </a:lnTo>
                  <a:lnTo>
                    <a:pt x="888" y="2878"/>
                  </a:lnTo>
                  <a:lnTo>
                    <a:pt x="898" y="2898"/>
                  </a:lnTo>
                  <a:lnTo>
                    <a:pt x="905" y="2919"/>
                  </a:lnTo>
                  <a:lnTo>
                    <a:pt x="907" y="2941"/>
                  </a:lnTo>
                  <a:lnTo>
                    <a:pt x="905" y="2964"/>
                  </a:lnTo>
                  <a:lnTo>
                    <a:pt x="898" y="2985"/>
                  </a:lnTo>
                  <a:lnTo>
                    <a:pt x="887" y="3004"/>
                  </a:lnTo>
                  <a:lnTo>
                    <a:pt x="874" y="3021"/>
                  </a:lnTo>
                  <a:lnTo>
                    <a:pt x="857" y="3035"/>
                  </a:lnTo>
                  <a:lnTo>
                    <a:pt x="838" y="3045"/>
                  </a:lnTo>
                  <a:lnTo>
                    <a:pt x="818" y="3124"/>
                  </a:lnTo>
                  <a:lnTo>
                    <a:pt x="836" y="3120"/>
                  </a:lnTo>
                  <a:lnTo>
                    <a:pt x="855" y="3115"/>
                  </a:lnTo>
                  <a:lnTo>
                    <a:pt x="873" y="3108"/>
                  </a:lnTo>
                  <a:lnTo>
                    <a:pt x="890" y="3099"/>
                  </a:lnTo>
                  <a:lnTo>
                    <a:pt x="909" y="3086"/>
                  </a:lnTo>
                  <a:lnTo>
                    <a:pt x="924" y="3073"/>
                  </a:lnTo>
                  <a:lnTo>
                    <a:pt x="937" y="3059"/>
                  </a:lnTo>
                  <a:lnTo>
                    <a:pt x="948" y="3043"/>
                  </a:lnTo>
                  <a:lnTo>
                    <a:pt x="958" y="3027"/>
                  </a:lnTo>
                  <a:lnTo>
                    <a:pt x="965" y="3010"/>
                  </a:lnTo>
                  <a:lnTo>
                    <a:pt x="972" y="2993"/>
                  </a:lnTo>
                  <a:lnTo>
                    <a:pt x="976" y="2974"/>
                  </a:lnTo>
                  <a:lnTo>
                    <a:pt x="978" y="2956"/>
                  </a:lnTo>
                  <a:lnTo>
                    <a:pt x="979" y="2937"/>
                  </a:lnTo>
                  <a:lnTo>
                    <a:pt x="977" y="2918"/>
                  </a:lnTo>
                  <a:lnTo>
                    <a:pt x="974" y="2900"/>
                  </a:lnTo>
                  <a:lnTo>
                    <a:pt x="969" y="2881"/>
                  </a:lnTo>
                  <a:lnTo>
                    <a:pt x="962" y="2863"/>
                  </a:lnTo>
                  <a:lnTo>
                    <a:pt x="952" y="2846"/>
                  </a:lnTo>
                  <a:lnTo>
                    <a:pt x="951" y="2844"/>
                  </a:lnTo>
                  <a:lnTo>
                    <a:pt x="1297" y="2193"/>
                  </a:lnTo>
                  <a:lnTo>
                    <a:pt x="1323" y="2119"/>
                  </a:lnTo>
                  <a:lnTo>
                    <a:pt x="1327" y="2080"/>
                  </a:lnTo>
                  <a:lnTo>
                    <a:pt x="1327" y="2060"/>
                  </a:lnTo>
                  <a:lnTo>
                    <a:pt x="1312" y="1984"/>
                  </a:lnTo>
                  <a:lnTo>
                    <a:pt x="247" y="141"/>
                  </a:lnTo>
                  <a:lnTo>
                    <a:pt x="248" y="122"/>
                  </a:lnTo>
                  <a:lnTo>
                    <a:pt x="247" y="102"/>
                  </a:lnTo>
                  <a:lnTo>
                    <a:pt x="241" y="83"/>
                  </a:lnTo>
                  <a:lnTo>
                    <a:pt x="234" y="66"/>
                  </a:lnTo>
                  <a:lnTo>
                    <a:pt x="224" y="49"/>
                  </a:lnTo>
                  <a:lnTo>
                    <a:pt x="211" y="35"/>
                  </a:lnTo>
                  <a:lnTo>
                    <a:pt x="197" y="23"/>
                  </a:lnTo>
                  <a:lnTo>
                    <a:pt x="180" y="13"/>
                  </a:lnTo>
                  <a:lnTo>
                    <a:pt x="163" y="6"/>
                  </a:lnTo>
                  <a:lnTo>
                    <a:pt x="145" y="1"/>
                  </a:lnTo>
                  <a:lnTo>
                    <a:pt x="126" y="0"/>
                  </a:lnTo>
                  <a:lnTo>
                    <a:pt x="107" y="1"/>
                  </a:lnTo>
                  <a:lnTo>
                    <a:pt x="89" y="5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6" y="37"/>
                  </a:lnTo>
                  <a:lnTo>
                    <a:pt x="24" y="52"/>
                  </a:lnTo>
                  <a:lnTo>
                    <a:pt x="14" y="68"/>
                  </a:lnTo>
                  <a:lnTo>
                    <a:pt x="7" y="85"/>
                  </a:lnTo>
                  <a:lnTo>
                    <a:pt x="2" y="103"/>
                  </a:lnTo>
                  <a:lnTo>
                    <a:pt x="0" y="122"/>
                  </a:lnTo>
                  <a:lnTo>
                    <a:pt x="2" y="141"/>
                  </a:lnTo>
                  <a:lnTo>
                    <a:pt x="6" y="160"/>
                  </a:lnTo>
                  <a:lnTo>
                    <a:pt x="13" y="178"/>
                  </a:lnTo>
                  <a:lnTo>
                    <a:pt x="26" y="199"/>
                  </a:lnTo>
                  <a:lnTo>
                    <a:pt x="40" y="214"/>
                  </a:lnTo>
                  <a:lnTo>
                    <a:pt x="55" y="227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1099" y="2007"/>
                  </a:lnTo>
                  <a:lnTo>
                    <a:pt x="1108" y="2025"/>
                  </a:lnTo>
                  <a:lnTo>
                    <a:pt x="1114" y="2044"/>
                  </a:lnTo>
                  <a:lnTo>
                    <a:pt x="1118" y="2063"/>
                  </a:lnTo>
                  <a:lnTo>
                    <a:pt x="1119" y="2083"/>
                  </a:lnTo>
                  <a:lnTo>
                    <a:pt x="1118" y="2102"/>
                  </a:lnTo>
                  <a:lnTo>
                    <a:pt x="1107" y="2140"/>
                  </a:lnTo>
                  <a:lnTo>
                    <a:pt x="777" y="2758"/>
                  </a:lnTo>
                  <a:lnTo>
                    <a:pt x="757" y="2761"/>
                  </a:lnTo>
                  <a:lnTo>
                    <a:pt x="738" y="2766"/>
                  </a:lnTo>
                  <a:lnTo>
                    <a:pt x="719" y="2774"/>
                  </a:lnTo>
                  <a:lnTo>
                    <a:pt x="701" y="2783"/>
                  </a:lnTo>
                  <a:lnTo>
                    <a:pt x="681" y="2797"/>
                  </a:lnTo>
                  <a:lnTo>
                    <a:pt x="666" y="2810"/>
                  </a:lnTo>
                  <a:lnTo>
                    <a:pt x="653" y="2824"/>
                  </a:lnTo>
                  <a:lnTo>
                    <a:pt x="642" y="2839"/>
                  </a:lnTo>
                  <a:lnTo>
                    <a:pt x="632" y="2855"/>
                  </a:lnTo>
                  <a:lnTo>
                    <a:pt x="624" y="2872"/>
                  </a:lnTo>
                  <a:lnTo>
                    <a:pt x="618" y="2890"/>
                  </a:lnTo>
                  <a:lnTo>
                    <a:pt x="614" y="2908"/>
                  </a:lnTo>
                  <a:lnTo>
                    <a:pt x="612" y="2926"/>
                  </a:lnTo>
                  <a:lnTo>
                    <a:pt x="611" y="2945"/>
                  </a:lnTo>
                  <a:lnTo>
                    <a:pt x="612" y="29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1" name="Freeform 65">
              <a:extLst>
                <a:ext uri="{FF2B5EF4-FFF2-40B4-BE49-F238E27FC236}">
                  <a16:creationId xmlns:a16="http://schemas.microsoft.com/office/drawing/2014/main" id="{203A1AC8-D858-BAFF-CB12-53C730F1C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40"/>
              <a:ext cx="1591" cy="348"/>
            </a:xfrm>
            <a:custGeom>
              <a:avLst/>
              <a:gdLst>
                <a:gd name="T0" fmla="+- 0 3161 2931"/>
                <a:gd name="T1" fmla="*/ T0 w 1591"/>
                <a:gd name="T2" fmla="+- 0 2887 2740"/>
                <a:gd name="T3" fmla="*/ 2887 h 348"/>
                <a:gd name="T4" fmla="+- 0 3067 2931"/>
                <a:gd name="T5" fmla="*/ T4 w 1591"/>
                <a:gd name="T6" fmla="+- 0 2740 2740"/>
                <a:gd name="T7" fmla="*/ 2740 h 348"/>
                <a:gd name="T8" fmla="+- 0 2931 2931"/>
                <a:gd name="T9" fmla="*/ T8 w 1591"/>
                <a:gd name="T10" fmla="+- 0 2816 2740"/>
                <a:gd name="T11" fmla="*/ 2816 h 348"/>
                <a:gd name="T12" fmla="+- 0 3014 2931"/>
                <a:gd name="T13" fmla="*/ T12 w 1591"/>
                <a:gd name="T14" fmla="+- 0 2971 2740"/>
                <a:gd name="T15" fmla="*/ 2971 h 348"/>
                <a:gd name="T16" fmla="+- 0 3058 2931"/>
                <a:gd name="T17" fmla="*/ T16 w 1591"/>
                <a:gd name="T18" fmla="+- 0 3028 2740"/>
                <a:gd name="T19" fmla="*/ 3028 h 348"/>
                <a:gd name="T20" fmla="+- 0 3108 2931"/>
                <a:gd name="T21" fmla="*/ T20 w 1591"/>
                <a:gd name="T22" fmla="+- 0 3064 2740"/>
                <a:gd name="T23" fmla="*/ 3064 h 348"/>
                <a:gd name="T24" fmla="+- 0 3167 2931"/>
                <a:gd name="T25" fmla="*/ T24 w 1591"/>
                <a:gd name="T26" fmla="+- 0 3084 2740"/>
                <a:gd name="T27" fmla="*/ 3084 h 348"/>
                <a:gd name="T28" fmla="+- 0 3210 2931"/>
                <a:gd name="T29" fmla="*/ T28 w 1591"/>
                <a:gd name="T30" fmla="+- 0 3088 2740"/>
                <a:gd name="T31" fmla="*/ 3088 h 348"/>
                <a:gd name="T32" fmla="+- 0 4522 2931"/>
                <a:gd name="T33" fmla="*/ T32 w 1591"/>
                <a:gd name="T34" fmla="+- 0 3088 2740"/>
                <a:gd name="T35" fmla="*/ 3088 h 348"/>
                <a:gd name="T36" fmla="+- 0 4522 2931"/>
                <a:gd name="T37" fmla="*/ T36 w 1591"/>
                <a:gd name="T38" fmla="+- 0 2934 2740"/>
                <a:gd name="T39" fmla="*/ 2934 h 348"/>
                <a:gd name="T40" fmla="+- 0 3243 2931"/>
                <a:gd name="T41" fmla="*/ T40 w 1591"/>
                <a:gd name="T42" fmla="+- 0 2932 2740"/>
                <a:gd name="T43" fmla="*/ 2932 h 348"/>
                <a:gd name="T44" fmla="+- 0 3229 2931"/>
                <a:gd name="T45" fmla="*/ T44 w 1591"/>
                <a:gd name="T46" fmla="+- 0 2931 2740"/>
                <a:gd name="T47" fmla="*/ 2931 h 348"/>
                <a:gd name="T48" fmla="+- 0 3209 2931"/>
                <a:gd name="T49" fmla="*/ T48 w 1591"/>
                <a:gd name="T50" fmla="+- 0 2926 2740"/>
                <a:gd name="T51" fmla="*/ 2926 h 348"/>
                <a:gd name="T52" fmla="+- 0 3190 2931"/>
                <a:gd name="T53" fmla="*/ T52 w 1591"/>
                <a:gd name="T54" fmla="+- 0 2917 2740"/>
                <a:gd name="T55" fmla="*/ 2917 h 348"/>
                <a:gd name="T56" fmla="+- 0 3174 2931"/>
                <a:gd name="T57" fmla="*/ T56 w 1591"/>
                <a:gd name="T58" fmla="+- 0 2904 2740"/>
                <a:gd name="T59" fmla="*/ 2904 h 348"/>
                <a:gd name="T60" fmla="+- 0 3161 2931"/>
                <a:gd name="T61" fmla="*/ T60 w 1591"/>
                <a:gd name="T62" fmla="+- 0 2887 2740"/>
                <a:gd name="T63" fmla="*/ 2887 h 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91" h="348">
                  <a:moveTo>
                    <a:pt x="230" y="147"/>
                  </a:moveTo>
                  <a:lnTo>
                    <a:pt x="136" y="0"/>
                  </a:lnTo>
                  <a:lnTo>
                    <a:pt x="0" y="76"/>
                  </a:lnTo>
                  <a:lnTo>
                    <a:pt x="83" y="231"/>
                  </a:lnTo>
                  <a:lnTo>
                    <a:pt x="127" y="288"/>
                  </a:lnTo>
                  <a:lnTo>
                    <a:pt x="177" y="324"/>
                  </a:lnTo>
                  <a:lnTo>
                    <a:pt x="236" y="344"/>
                  </a:lnTo>
                  <a:lnTo>
                    <a:pt x="279" y="348"/>
                  </a:lnTo>
                  <a:lnTo>
                    <a:pt x="1591" y="348"/>
                  </a:lnTo>
                  <a:lnTo>
                    <a:pt x="1591" y="194"/>
                  </a:lnTo>
                  <a:lnTo>
                    <a:pt x="312" y="192"/>
                  </a:lnTo>
                  <a:lnTo>
                    <a:pt x="298" y="191"/>
                  </a:lnTo>
                  <a:lnTo>
                    <a:pt x="278" y="186"/>
                  </a:lnTo>
                  <a:lnTo>
                    <a:pt x="259" y="177"/>
                  </a:lnTo>
                  <a:lnTo>
                    <a:pt x="243" y="164"/>
                  </a:lnTo>
                  <a:lnTo>
                    <a:pt x="230" y="147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B7742AEA-01A8-062A-24AC-B003DA943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542 3359"/>
                <a:gd name="T1" fmla="*/ T0 w 2442"/>
                <a:gd name="T2" fmla="+- 0 3631 1352"/>
                <a:gd name="T3" fmla="*/ 3631 h 2279"/>
                <a:gd name="T4" fmla="+- 0 3582 3359"/>
                <a:gd name="T5" fmla="*/ T4 w 2442"/>
                <a:gd name="T6" fmla="+- 0 3627 1352"/>
                <a:gd name="T7" fmla="*/ 3627 h 2279"/>
                <a:gd name="T8" fmla="+- 0 3619 3359"/>
                <a:gd name="T9" fmla="*/ T8 w 2442"/>
                <a:gd name="T10" fmla="+- 0 3614 1352"/>
                <a:gd name="T11" fmla="*/ 3614 h 2279"/>
                <a:gd name="T12" fmla="+- 0 3653 3359"/>
                <a:gd name="T13" fmla="*/ T12 w 2442"/>
                <a:gd name="T14" fmla="+- 0 3594 1352"/>
                <a:gd name="T15" fmla="*/ 3594 h 2279"/>
                <a:gd name="T16" fmla="+- 0 3681 3359"/>
                <a:gd name="T17" fmla="*/ T16 w 2442"/>
                <a:gd name="T18" fmla="+- 0 3568 1352"/>
                <a:gd name="T19" fmla="*/ 3568 h 2279"/>
                <a:gd name="T20" fmla="+- 0 3702 3359"/>
                <a:gd name="T21" fmla="*/ T20 w 2442"/>
                <a:gd name="T22" fmla="+- 0 3539 1352"/>
                <a:gd name="T23" fmla="*/ 3539 h 2279"/>
                <a:gd name="T24" fmla="+- 0 4538 3359"/>
                <a:gd name="T25" fmla="*/ T24 w 2442"/>
                <a:gd name="T26" fmla="+- 0 3531 1352"/>
                <a:gd name="T27" fmla="*/ 3531 h 2279"/>
                <a:gd name="T28" fmla="+- 0 4647 3359"/>
                <a:gd name="T29" fmla="*/ T28 w 2442"/>
                <a:gd name="T30" fmla="+- 0 3472 1352"/>
                <a:gd name="T31" fmla="*/ 3472 h 2279"/>
                <a:gd name="T32" fmla="+- 0 5721 3359"/>
                <a:gd name="T33" fmla="*/ T32 w 2442"/>
                <a:gd name="T34" fmla="+- 0 1592 1352"/>
                <a:gd name="T35" fmla="*/ 1592 h 2279"/>
                <a:gd name="T36" fmla="+- 0 5734 3359"/>
                <a:gd name="T37" fmla="*/ T36 w 2442"/>
                <a:gd name="T38" fmla="+- 0 1586 1352"/>
                <a:gd name="T39" fmla="*/ 1586 h 2279"/>
                <a:gd name="T40" fmla="+- 0 5765 3359"/>
                <a:gd name="T41" fmla="*/ T40 w 2442"/>
                <a:gd name="T42" fmla="+- 0 1563 1352"/>
                <a:gd name="T43" fmla="*/ 1563 h 2279"/>
                <a:gd name="T44" fmla="+- 0 5787 3359"/>
                <a:gd name="T45" fmla="*/ T44 w 2442"/>
                <a:gd name="T46" fmla="+- 0 1532 1352"/>
                <a:gd name="T47" fmla="*/ 1532 h 2279"/>
                <a:gd name="T48" fmla="+- 0 5799 3359"/>
                <a:gd name="T49" fmla="*/ T48 w 2442"/>
                <a:gd name="T50" fmla="+- 0 1497 1352"/>
                <a:gd name="T51" fmla="*/ 1497 h 2279"/>
                <a:gd name="T52" fmla="+- 0 5799 3359"/>
                <a:gd name="T53" fmla="*/ T52 w 2442"/>
                <a:gd name="T54" fmla="+- 0 1459 1352"/>
                <a:gd name="T55" fmla="*/ 1459 h 2279"/>
                <a:gd name="T56" fmla="+- 0 5788 3359"/>
                <a:gd name="T57" fmla="*/ T56 w 2442"/>
                <a:gd name="T58" fmla="+- 0 1422 1352"/>
                <a:gd name="T59" fmla="*/ 1422 h 2279"/>
                <a:gd name="T60" fmla="+- 0 5763 3359"/>
                <a:gd name="T61" fmla="*/ T60 w 2442"/>
                <a:gd name="T62" fmla="+- 0 1388 1352"/>
                <a:gd name="T63" fmla="*/ 1388 h 2279"/>
                <a:gd name="T64" fmla="+- 0 5732 3359"/>
                <a:gd name="T65" fmla="*/ T64 w 2442"/>
                <a:gd name="T66" fmla="+- 0 1366 1352"/>
                <a:gd name="T67" fmla="*/ 1366 h 2279"/>
                <a:gd name="T68" fmla="+- 0 5697 3359"/>
                <a:gd name="T69" fmla="*/ T68 w 2442"/>
                <a:gd name="T70" fmla="+- 0 1354 1352"/>
                <a:gd name="T71" fmla="*/ 1354 h 2279"/>
                <a:gd name="T72" fmla="+- 0 5659 3359"/>
                <a:gd name="T73" fmla="*/ T72 w 2442"/>
                <a:gd name="T74" fmla="+- 0 1353 1352"/>
                <a:gd name="T75" fmla="*/ 1353 h 2279"/>
                <a:gd name="T76" fmla="+- 0 5622 3359"/>
                <a:gd name="T77" fmla="*/ T76 w 2442"/>
                <a:gd name="T78" fmla="+- 0 1365 1352"/>
                <a:gd name="T79" fmla="*/ 1365 h 2279"/>
                <a:gd name="T80" fmla="+- 0 5586 3359"/>
                <a:gd name="T81" fmla="*/ T80 w 2442"/>
                <a:gd name="T82" fmla="+- 0 1391 1352"/>
                <a:gd name="T83" fmla="*/ 1391 h 2279"/>
                <a:gd name="T84" fmla="+- 0 5564 3359"/>
                <a:gd name="T85" fmla="*/ T84 w 2442"/>
                <a:gd name="T86" fmla="+- 0 1425 1352"/>
                <a:gd name="T87" fmla="*/ 1425 h 2279"/>
                <a:gd name="T88" fmla="+- 0 5553 3359"/>
                <a:gd name="T89" fmla="*/ T88 w 2442"/>
                <a:gd name="T90" fmla="+- 0 1463 1352"/>
                <a:gd name="T91" fmla="*/ 1463 h 2279"/>
                <a:gd name="T92" fmla="+- 0 5554 3359"/>
                <a:gd name="T93" fmla="*/ T92 w 2442"/>
                <a:gd name="T94" fmla="+- 0 1497 1352"/>
                <a:gd name="T95" fmla="*/ 1497 h 2279"/>
                <a:gd name="T96" fmla="+- 0 4571 3359"/>
                <a:gd name="T97" fmla="*/ T96 w 2442"/>
                <a:gd name="T98" fmla="+- 0 3259 1352"/>
                <a:gd name="T99" fmla="*/ 3259 h 2279"/>
                <a:gd name="T100" fmla="+- 0 4509 3359"/>
                <a:gd name="T101" fmla="*/ T100 w 2442"/>
                <a:gd name="T102" fmla="+- 0 3315 1352"/>
                <a:gd name="T103" fmla="*/ 3315 h 2279"/>
                <a:gd name="T104" fmla="+- 0 4433 3359"/>
                <a:gd name="T105" fmla="*/ T104 w 2442"/>
                <a:gd name="T106" fmla="+- 0 3347 1352"/>
                <a:gd name="T107" fmla="*/ 3347 h 2279"/>
                <a:gd name="T108" fmla="+- 0 4373 3359"/>
                <a:gd name="T109" fmla="*/ T108 w 2442"/>
                <a:gd name="T110" fmla="+- 0 3354 1352"/>
                <a:gd name="T111" fmla="*/ 3354 h 2279"/>
                <a:gd name="T112" fmla="+- 0 3690 3359"/>
                <a:gd name="T113" fmla="*/ T112 w 2442"/>
                <a:gd name="T114" fmla="+- 0 3337 1352"/>
                <a:gd name="T115" fmla="*/ 3337 h 2279"/>
                <a:gd name="T116" fmla="+- 0 3663 3359"/>
                <a:gd name="T117" fmla="*/ T116 w 2442"/>
                <a:gd name="T118" fmla="+- 0 3308 1352"/>
                <a:gd name="T119" fmla="*/ 3308 h 2279"/>
                <a:gd name="T120" fmla="+- 0 3629 3359"/>
                <a:gd name="T121" fmla="*/ T120 w 2442"/>
                <a:gd name="T122" fmla="+- 0 3285 1352"/>
                <a:gd name="T123" fmla="*/ 3285 h 2279"/>
                <a:gd name="T124" fmla="+- 0 3590 3359"/>
                <a:gd name="T125" fmla="*/ T124 w 2442"/>
                <a:gd name="T126" fmla="+- 0 3269 1352"/>
                <a:gd name="T127" fmla="*/ 3269 h 2279"/>
                <a:gd name="T128" fmla="+- 0 3542 3359"/>
                <a:gd name="T129" fmla="*/ T128 w 2442"/>
                <a:gd name="T130" fmla="+- 0 3263 1352"/>
                <a:gd name="T131" fmla="*/ 3263 h 2279"/>
                <a:gd name="T132" fmla="+- 0 3503 3359"/>
                <a:gd name="T133" fmla="*/ T132 w 2442"/>
                <a:gd name="T134" fmla="+- 0 3267 1352"/>
                <a:gd name="T135" fmla="*/ 3267 h 2279"/>
                <a:gd name="T136" fmla="+- 0 3465 3359"/>
                <a:gd name="T137" fmla="*/ T136 w 2442"/>
                <a:gd name="T138" fmla="+- 0 3280 1352"/>
                <a:gd name="T139" fmla="*/ 3280 h 2279"/>
                <a:gd name="T140" fmla="+- 0 3431 3359"/>
                <a:gd name="T141" fmla="*/ T140 w 2442"/>
                <a:gd name="T142" fmla="+- 0 3300 1352"/>
                <a:gd name="T143" fmla="*/ 3300 h 2279"/>
                <a:gd name="T144" fmla="+- 0 3403 3359"/>
                <a:gd name="T145" fmla="*/ T144 w 2442"/>
                <a:gd name="T146" fmla="+- 0 3327 1352"/>
                <a:gd name="T147" fmla="*/ 3327 h 2279"/>
                <a:gd name="T148" fmla="+- 0 3380 3359"/>
                <a:gd name="T149" fmla="*/ T148 w 2442"/>
                <a:gd name="T150" fmla="+- 0 3361 1352"/>
                <a:gd name="T151" fmla="*/ 3361 h 2279"/>
                <a:gd name="T152" fmla="+- 0 3365 3359"/>
                <a:gd name="T153" fmla="*/ T152 w 2442"/>
                <a:gd name="T154" fmla="+- 0 3399 1352"/>
                <a:gd name="T155" fmla="*/ 3399 h 2279"/>
                <a:gd name="T156" fmla="+- 0 3359 3359"/>
                <a:gd name="T157" fmla="*/ T156 w 2442"/>
                <a:gd name="T158" fmla="+- 0 3447 1352"/>
                <a:gd name="T159" fmla="*/ 3447 h 2279"/>
                <a:gd name="T160" fmla="+- 0 3363 3359"/>
                <a:gd name="T161" fmla="*/ T160 w 2442"/>
                <a:gd name="T162" fmla="+- 0 3487 1352"/>
                <a:gd name="T163" fmla="*/ 3487 h 2279"/>
                <a:gd name="T164" fmla="+- 0 3376 3359"/>
                <a:gd name="T165" fmla="*/ T164 w 2442"/>
                <a:gd name="T166" fmla="+- 0 3524 1352"/>
                <a:gd name="T167" fmla="*/ 3524 h 2279"/>
                <a:gd name="T168" fmla="+- 0 3396 3359"/>
                <a:gd name="T169" fmla="*/ T168 w 2442"/>
                <a:gd name="T170" fmla="+- 0 3558 1352"/>
                <a:gd name="T171" fmla="*/ 3558 h 2279"/>
                <a:gd name="T172" fmla="+- 0 3423 3359"/>
                <a:gd name="T173" fmla="*/ T172 w 2442"/>
                <a:gd name="T174" fmla="+- 0 3587 1352"/>
                <a:gd name="T175" fmla="*/ 3587 h 2279"/>
                <a:gd name="T176" fmla="+- 0 3433 3359"/>
                <a:gd name="T177" fmla="*/ T176 w 2442"/>
                <a:gd name="T178" fmla="+- 0 3429 1352"/>
                <a:gd name="T179" fmla="*/ 3429 h 2279"/>
                <a:gd name="T180" fmla="+- 0 3450 3359"/>
                <a:gd name="T181" fmla="*/ T180 w 2442"/>
                <a:gd name="T182" fmla="+- 0 3389 1352"/>
                <a:gd name="T183" fmla="*/ 3389 h 2279"/>
                <a:gd name="T184" fmla="+- 0 3481 3359"/>
                <a:gd name="T185" fmla="*/ T184 w 2442"/>
                <a:gd name="T186" fmla="+- 0 3358 1352"/>
                <a:gd name="T187" fmla="*/ 3358 h 2279"/>
                <a:gd name="T188" fmla="+- 0 3521 3359"/>
                <a:gd name="T189" fmla="*/ T188 w 2442"/>
                <a:gd name="T190" fmla="+- 0 3341 1352"/>
                <a:gd name="T191" fmla="*/ 3341 h 2279"/>
                <a:gd name="T192" fmla="+- 0 3566 3359"/>
                <a:gd name="T193" fmla="*/ T192 w 2442"/>
                <a:gd name="T194" fmla="+- 0 3341 1352"/>
                <a:gd name="T195" fmla="*/ 3341 h 2279"/>
                <a:gd name="T196" fmla="+- 0 3607 3359"/>
                <a:gd name="T197" fmla="*/ T196 w 2442"/>
                <a:gd name="T198" fmla="+- 0 3359 1352"/>
                <a:gd name="T199" fmla="*/ 3359 h 2279"/>
                <a:gd name="T200" fmla="+- 0 3637 3359"/>
                <a:gd name="T201" fmla="*/ T200 w 2442"/>
                <a:gd name="T202" fmla="+- 0 3389 1352"/>
                <a:gd name="T203" fmla="*/ 3389 h 2279"/>
                <a:gd name="T204" fmla="+- 0 3654 3359"/>
                <a:gd name="T205" fmla="*/ T204 w 2442"/>
                <a:gd name="T206" fmla="+- 0 3430 1352"/>
                <a:gd name="T207" fmla="*/ 3430 h 2279"/>
                <a:gd name="T208" fmla="+- 0 3654 3359"/>
                <a:gd name="T209" fmla="*/ T208 w 2442"/>
                <a:gd name="T210" fmla="+- 0 3475 1352"/>
                <a:gd name="T211" fmla="*/ 3475 h 2279"/>
                <a:gd name="T212" fmla="+- 0 3637 3359"/>
                <a:gd name="T213" fmla="*/ T212 w 2442"/>
                <a:gd name="T214" fmla="+- 0 3515 1352"/>
                <a:gd name="T215" fmla="*/ 3515 h 2279"/>
                <a:gd name="T216" fmla="+- 0 3606 3359"/>
                <a:gd name="T217" fmla="*/ T216 w 2442"/>
                <a:gd name="T218" fmla="+- 0 3546 1352"/>
                <a:gd name="T219" fmla="*/ 3546 h 2279"/>
                <a:gd name="T220" fmla="+- 0 3566 3359"/>
                <a:gd name="T221" fmla="*/ T220 w 2442"/>
                <a:gd name="T222" fmla="+- 0 3563 1352"/>
                <a:gd name="T223" fmla="*/ 3563 h 2279"/>
                <a:gd name="T224" fmla="+- 0 3521 3359"/>
                <a:gd name="T225" fmla="*/ T224 w 2442"/>
                <a:gd name="T226" fmla="+- 0 3562 1352"/>
                <a:gd name="T227" fmla="*/ 3562 h 2279"/>
                <a:gd name="T228" fmla="+- 0 3480 3359"/>
                <a:gd name="T229" fmla="*/ T228 w 2442"/>
                <a:gd name="T230" fmla="+- 0 3545 1352"/>
                <a:gd name="T231" fmla="*/ 3545 h 2279"/>
                <a:gd name="T232" fmla="+- 0 3450 3359"/>
                <a:gd name="T233" fmla="*/ T232 w 2442"/>
                <a:gd name="T234" fmla="+- 0 3515 1352"/>
                <a:gd name="T235" fmla="*/ 3515 h 2279"/>
                <a:gd name="T236" fmla="+- 0 3475 3359"/>
                <a:gd name="T237" fmla="*/ T236 w 2442"/>
                <a:gd name="T238" fmla="+- 0 3618 1352"/>
                <a:gd name="T239" fmla="*/ 3618 h 2279"/>
                <a:gd name="T240" fmla="+- 0 3501 3359"/>
                <a:gd name="T241" fmla="*/ T240 w 2442"/>
                <a:gd name="T242" fmla="+- 0 3626 1352"/>
                <a:gd name="T243" fmla="*/ 3626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442" h="2279">
                  <a:moveTo>
                    <a:pt x="163" y="2278"/>
                  </a:moveTo>
                  <a:lnTo>
                    <a:pt x="183" y="2279"/>
                  </a:lnTo>
                  <a:lnTo>
                    <a:pt x="203" y="2278"/>
                  </a:lnTo>
                  <a:lnTo>
                    <a:pt x="223" y="2275"/>
                  </a:lnTo>
                  <a:lnTo>
                    <a:pt x="242" y="2269"/>
                  </a:lnTo>
                  <a:lnTo>
                    <a:pt x="260" y="2262"/>
                  </a:lnTo>
                  <a:lnTo>
                    <a:pt x="277" y="2253"/>
                  </a:lnTo>
                  <a:lnTo>
                    <a:pt x="294" y="2242"/>
                  </a:lnTo>
                  <a:lnTo>
                    <a:pt x="309" y="2230"/>
                  </a:lnTo>
                  <a:lnTo>
                    <a:pt x="322" y="2216"/>
                  </a:lnTo>
                  <a:lnTo>
                    <a:pt x="334" y="2200"/>
                  </a:lnTo>
                  <a:lnTo>
                    <a:pt x="343" y="2187"/>
                  </a:lnTo>
                  <a:lnTo>
                    <a:pt x="1116" y="2187"/>
                  </a:lnTo>
                  <a:lnTo>
                    <a:pt x="1179" y="2179"/>
                  </a:lnTo>
                  <a:lnTo>
                    <a:pt x="1237" y="2156"/>
                  </a:lnTo>
                  <a:lnTo>
                    <a:pt x="1288" y="2120"/>
                  </a:lnTo>
                  <a:lnTo>
                    <a:pt x="1328" y="2072"/>
                  </a:lnTo>
                  <a:lnTo>
                    <a:pt x="2362" y="240"/>
                  </a:lnTo>
                  <a:lnTo>
                    <a:pt x="2366" y="238"/>
                  </a:lnTo>
                  <a:lnTo>
                    <a:pt x="2375" y="234"/>
                  </a:lnTo>
                  <a:lnTo>
                    <a:pt x="2392" y="224"/>
                  </a:lnTo>
                  <a:lnTo>
                    <a:pt x="2406" y="211"/>
                  </a:lnTo>
                  <a:lnTo>
                    <a:pt x="2418" y="196"/>
                  </a:lnTo>
                  <a:lnTo>
                    <a:pt x="2428" y="180"/>
                  </a:lnTo>
                  <a:lnTo>
                    <a:pt x="2435" y="163"/>
                  </a:lnTo>
                  <a:lnTo>
                    <a:pt x="2440" y="145"/>
                  </a:lnTo>
                  <a:lnTo>
                    <a:pt x="2441" y="126"/>
                  </a:lnTo>
                  <a:lnTo>
                    <a:pt x="2440" y="107"/>
                  </a:lnTo>
                  <a:lnTo>
                    <a:pt x="2436" y="88"/>
                  </a:lnTo>
                  <a:lnTo>
                    <a:pt x="2429" y="70"/>
                  </a:lnTo>
                  <a:lnTo>
                    <a:pt x="2417" y="50"/>
                  </a:lnTo>
                  <a:lnTo>
                    <a:pt x="2404" y="36"/>
                  </a:lnTo>
                  <a:lnTo>
                    <a:pt x="2389" y="23"/>
                  </a:lnTo>
                  <a:lnTo>
                    <a:pt x="2373" y="14"/>
                  </a:lnTo>
                  <a:lnTo>
                    <a:pt x="2356" y="7"/>
                  </a:lnTo>
                  <a:lnTo>
                    <a:pt x="2338" y="2"/>
                  </a:lnTo>
                  <a:lnTo>
                    <a:pt x="2319" y="0"/>
                  </a:lnTo>
                  <a:lnTo>
                    <a:pt x="2300" y="1"/>
                  </a:lnTo>
                  <a:lnTo>
                    <a:pt x="2281" y="6"/>
                  </a:lnTo>
                  <a:lnTo>
                    <a:pt x="2263" y="13"/>
                  </a:lnTo>
                  <a:lnTo>
                    <a:pt x="2242" y="26"/>
                  </a:lnTo>
                  <a:lnTo>
                    <a:pt x="2227" y="39"/>
                  </a:lnTo>
                  <a:lnTo>
                    <a:pt x="2214" y="55"/>
                  </a:lnTo>
                  <a:lnTo>
                    <a:pt x="2205" y="73"/>
                  </a:lnTo>
                  <a:lnTo>
                    <a:pt x="2198" y="91"/>
                  </a:lnTo>
                  <a:lnTo>
                    <a:pt x="2194" y="111"/>
                  </a:lnTo>
                  <a:lnTo>
                    <a:pt x="2194" y="131"/>
                  </a:lnTo>
                  <a:lnTo>
                    <a:pt x="2195" y="145"/>
                  </a:lnTo>
                  <a:lnTo>
                    <a:pt x="1236" y="1872"/>
                  </a:lnTo>
                  <a:lnTo>
                    <a:pt x="1212" y="1907"/>
                  </a:lnTo>
                  <a:lnTo>
                    <a:pt x="1183" y="1938"/>
                  </a:lnTo>
                  <a:lnTo>
                    <a:pt x="1150" y="1963"/>
                  </a:lnTo>
                  <a:lnTo>
                    <a:pt x="1113" y="1982"/>
                  </a:lnTo>
                  <a:lnTo>
                    <a:pt x="1074" y="1995"/>
                  </a:lnTo>
                  <a:lnTo>
                    <a:pt x="1032" y="2002"/>
                  </a:lnTo>
                  <a:lnTo>
                    <a:pt x="1014" y="2002"/>
                  </a:lnTo>
                  <a:lnTo>
                    <a:pt x="342" y="2002"/>
                  </a:lnTo>
                  <a:lnTo>
                    <a:pt x="331" y="1985"/>
                  </a:lnTo>
                  <a:lnTo>
                    <a:pt x="318" y="1970"/>
                  </a:lnTo>
                  <a:lnTo>
                    <a:pt x="304" y="1956"/>
                  </a:lnTo>
                  <a:lnTo>
                    <a:pt x="288" y="1943"/>
                  </a:lnTo>
                  <a:lnTo>
                    <a:pt x="270" y="1933"/>
                  </a:lnTo>
                  <a:lnTo>
                    <a:pt x="251" y="1924"/>
                  </a:lnTo>
                  <a:lnTo>
                    <a:pt x="231" y="1917"/>
                  </a:lnTo>
                  <a:lnTo>
                    <a:pt x="204" y="1912"/>
                  </a:lnTo>
                  <a:lnTo>
                    <a:pt x="183" y="1911"/>
                  </a:lnTo>
                  <a:lnTo>
                    <a:pt x="163" y="1912"/>
                  </a:lnTo>
                  <a:lnTo>
                    <a:pt x="144" y="1915"/>
                  </a:lnTo>
                  <a:lnTo>
                    <a:pt x="124" y="1921"/>
                  </a:lnTo>
                  <a:lnTo>
                    <a:pt x="106" y="1928"/>
                  </a:lnTo>
                  <a:lnTo>
                    <a:pt x="89" y="1937"/>
                  </a:lnTo>
                  <a:lnTo>
                    <a:pt x="72" y="1948"/>
                  </a:lnTo>
                  <a:lnTo>
                    <a:pt x="57" y="1961"/>
                  </a:lnTo>
                  <a:lnTo>
                    <a:pt x="44" y="1975"/>
                  </a:lnTo>
                  <a:lnTo>
                    <a:pt x="32" y="1991"/>
                  </a:lnTo>
                  <a:lnTo>
                    <a:pt x="21" y="2009"/>
                  </a:lnTo>
                  <a:lnTo>
                    <a:pt x="13" y="2027"/>
                  </a:lnTo>
                  <a:lnTo>
                    <a:pt x="6" y="2047"/>
                  </a:lnTo>
                  <a:lnTo>
                    <a:pt x="1" y="2075"/>
                  </a:lnTo>
                  <a:lnTo>
                    <a:pt x="0" y="2095"/>
                  </a:lnTo>
                  <a:lnTo>
                    <a:pt x="1" y="2115"/>
                  </a:lnTo>
                  <a:lnTo>
                    <a:pt x="4" y="2135"/>
                  </a:lnTo>
                  <a:lnTo>
                    <a:pt x="9" y="2154"/>
                  </a:lnTo>
                  <a:lnTo>
                    <a:pt x="17" y="2172"/>
                  </a:lnTo>
                  <a:lnTo>
                    <a:pt x="26" y="2190"/>
                  </a:lnTo>
                  <a:lnTo>
                    <a:pt x="37" y="2206"/>
                  </a:lnTo>
                  <a:lnTo>
                    <a:pt x="50" y="2221"/>
                  </a:lnTo>
                  <a:lnTo>
                    <a:pt x="64" y="2235"/>
                  </a:lnTo>
                  <a:lnTo>
                    <a:pt x="72" y="2100"/>
                  </a:lnTo>
                  <a:lnTo>
                    <a:pt x="74" y="2077"/>
                  </a:lnTo>
                  <a:lnTo>
                    <a:pt x="81" y="2056"/>
                  </a:lnTo>
                  <a:lnTo>
                    <a:pt x="91" y="2037"/>
                  </a:lnTo>
                  <a:lnTo>
                    <a:pt x="105" y="2020"/>
                  </a:lnTo>
                  <a:lnTo>
                    <a:pt x="122" y="2006"/>
                  </a:lnTo>
                  <a:lnTo>
                    <a:pt x="141" y="1996"/>
                  </a:lnTo>
                  <a:lnTo>
                    <a:pt x="162" y="1989"/>
                  </a:lnTo>
                  <a:lnTo>
                    <a:pt x="185" y="1987"/>
                  </a:lnTo>
                  <a:lnTo>
                    <a:pt x="207" y="1989"/>
                  </a:lnTo>
                  <a:lnTo>
                    <a:pt x="229" y="1996"/>
                  </a:lnTo>
                  <a:lnTo>
                    <a:pt x="248" y="2007"/>
                  </a:lnTo>
                  <a:lnTo>
                    <a:pt x="264" y="2020"/>
                  </a:lnTo>
                  <a:lnTo>
                    <a:pt x="278" y="2037"/>
                  </a:lnTo>
                  <a:lnTo>
                    <a:pt x="289" y="2056"/>
                  </a:lnTo>
                  <a:lnTo>
                    <a:pt x="295" y="2078"/>
                  </a:lnTo>
                  <a:lnTo>
                    <a:pt x="297" y="2100"/>
                  </a:lnTo>
                  <a:lnTo>
                    <a:pt x="295" y="2123"/>
                  </a:lnTo>
                  <a:lnTo>
                    <a:pt x="288" y="2144"/>
                  </a:lnTo>
                  <a:lnTo>
                    <a:pt x="278" y="2163"/>
                  </a:lnTo>
                  <a:lnTo>
                    <a:pt x="264" y="2180"/>
                  </a:lnTo>
                  <a:lnTo>
                    <a:pt x="247" y="2194"/>
                  </a:lnTo>
                  <a:lnTo>
                    <a:pt x="228" y="2204"/>
                  </a:lnTo>
                  <a:lnTo>
                    <a:pt x="207" y="2211"/>
                  </a:lnTo>
                  <a:lnTo>
                    <a:pt x="185" y="2213"/>
                  </a:lnTo>
                  <a:lnTo>
                    <a:pt x="162" y="2210"/>
                  </a:lnTo>
                  <a:lnTo>
                    <a:pt x="141" y="2204"/>
                  </a:lnTo>
                  <a:lnTo>
                    <a:pt x="121" y="2193"/>
                  </a:lnTo>
                  <a:lnTo>
                    <a:pt x="105" y="2180"/>
                  </a:lnTo>
                  <a:lnTo>
                    <a:pt x="91" y="2163"/>
                  </a:lnTo>
                  <a:lnTo>
                    <a:pt x="97" y="2257"/>
                  </a:lnTo>
                  <a:lnTo>
                    <a:pt x="116" y="2266"/>
                  </a:lnTo>
                  <a:lnTo>
                    <a:pt x="136" y="2272"/>
                  </a:lnTo>
                  <a:lnTo>
                    <a:pt x="142" y="2274"/>
                  </a:lnTo>
                  <a:lnTo>
                    <a:pt x="163" y="2278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3" name="Freeform 63">
              <a:extLst>
                <a:ext uri="{FF2B5EF4-FFF2-40B4-BE49-F238E27FC236}">
                  <a16:creationId xmlns:a16="http://schemas.microsoft.com/office/drawing/2014/main" id="{799E9116-77EE-B858-86CF-CF3EDB52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2"/>
              <a:ext cx="2442" cy="2279"/>
            </a:xfrm>
            <a:custGeom>
              <a:avLst/>
              <a:gdLst>
                <a:gd name="T0" fmla="+- 0 3439 3359"/>
                <a:gd name="T1" fmla="*/ T0 w 2442"/>
                <a:gd name="T2" fmla="+- 0 3495 1352"/>
                <a:gd name="T3" fmla="*/ 3495 h 2279"/>
                <a:gd name="T4" fmla="+- 0 3433 3359"/>
                <a:gd name="T5" fmla="*/ T4 w 2442"/>
                <a:gd name="T6" fmla="+- 0 3474 1352"/>
                <a:gd name="T7" fmla="*/ 3474 h 2279"/>
                <a:gd name="T8" fmla="+- 0 3431 3359"/>
                <a:gd name="T9" fmla="*/ T8 w 2442"/>
                <a:gd name="T10" fmla="+- 0 3452 1352"/>
                <a:gd name="T11" fmla="*/ 3452 h 2279"/>
                <a:gd name="T12" fmla="+- 0 3423 3359"/>
                <a:gd name="T13" fmla="*/ T12 w 2442"/>
                <a:gd name="T14" fmla="+- 0 3587 1352"/>
                <a:gd name="T15" fmla="*/ 3587 h 2279"/>
                <a:gd name="T16" fmla="+- 0 3439 3359"/>
                <a:gd name="T17" fmla="*/ T16 w 2442"/>
                <a:gd name="T18" fmla="+- 0 3599 1352"/>
                <a:gd name="T19" fmla="*/ 3599 h 2279"/>
                <a:gd name="T20" fmla="+- 0 3456 3359"/>
                <a:gd name="T21" fmla="*/ T20 w 2442"/>
                <a:gd name="T22" fmla="+- 0 3609 1352"/>
                <a:gd name="T23" fmla="*/ 3609 h 2279"/>
                <a:gd name="T24" fmla="+- 0 3450 3359"/>
                <a:gd name="T25" fmla="*/ T24 w 2442"/>
                <a:gd name="T26" fmla="+- 0 3515 1352"/>
                <a:gd name="T27" fmla="*/ 3515 h 2279"/>
                <a:gd name="T28" fmla="+- 0 3439 3359"/>
                <a:gd name="T29" fmla="*/ T28 w 2442"/>
                <a:gd name="T30" fmla="+- 0 3495 1352"/>
                <a:gd name="T31" fmla="*/ 3495 h 2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42" h="2279">
                  <a:moveTo>
                    <a:pt x="80" y="2143"/>
                  </a:moveTo>
                  <a:lnTo>
                    <a:pt x="74" y="2122"/>
                  </a:lnTo>
                  <a:lnTo>
                    <a:pt x="72" y="2100"/>
                  </a:lnTo>
                  <a:lnTo>
                    <a:pt x="64" y="2235"/>
                  </a:lnTo>
                  <a:lnTo>
                    <a:pt x="80" y="2247"/>
                  </a:lnTo>
                  <a:lnTo>
                    <a:pt x="97" y="2257"/>
                  </a:lnTo>
                  <a:lnTo>
                    <a:pt x="91" y="2163"/>
                  </a:lnTo>
                  <a:lnTo>
                    <a:pt x="80" y="21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3343791C-A04E-ADD2-A578-BEB2ABC89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2103 1740"/>
                <a:gd name="T1" fmla="*/ T0 w 3034"/>
                <a:gd name="T2" fmla="+- 0 1784 1559"/>
                <a:gd name="T3" fmla="*/ 1784 h 1158"/>
                <a:gd name="T4" fmla="+- 0 2108 1740"/>
                <a:gd name="T5" fmla="*/ T4 w 3034"/>
                <a:gd name="T6" fmla="+- 0 1743 1559"/>
                <a:gd name="T7" fmla="*/ 1743 h 1158"/>
                <a:gd name="T8" fmla="+- 0 2103 1740"/>
                <a:gd name="T9" fmla="*/ T8 w 3034"/>
                <a:gd name="T10" fmla="+- 0 1703 1559"/>
                <a:gd name="T11" fmla="*/ 1703 h 1158"/>
                <a:gd name="T12" fmla="+- 0 2091 1740"/>
                <a:gd name="T13" fmla="*/ T12 w 3034"/>
                <a:gd name="T14" fmla="+- 0 1665 1559"/>
                <a:gd name="T15" fmla="*/ 1665 h 1158"/>
                <a:gd name="T16" fmla="+- 0 2070 1740"/>
                <a:gd name="T17" fmla="*/ T16 w 3034"/>
                <a:gd name="T18" fmla="+- 0 1632 1559"/>
                <a:gd name="T19" fmla="*/ 1632 h 1158"/>
                <a:gd name="T20" fmla="+- 0 2043 1740"/>
                <a:gd name="T21" fmla="*/ T20 w 3034"/>
                <a:gd name="T22" fmla="+- 0 1603 1559"/>
                <a:gd name="T23" fmla="*/ 1603 h 1158"/>
                <a:gd name="T24" fmla="+- 0 2010 1740"/>
                <a:gd name="T25" fmla="*/ T24 w 3034"/>
                <a:gd name="T26" fmla="+- 0 1580 1559"/>
                <a:gd name="T27" fmla="*/ 1580 h 1158"/>
                <a:gd name="T28" fmla="+- 0 1972 1740"/>
                <a:gd name="T29" fmla="*/ T28 w 3034"/>
                <a:gd name="T30" fmla="+- 0 1565 1559"/>
                <a:gd name="T31" fmla="*/ 1565 h 1158"/>
                <a:gd name="T32" fmla="+- 0 1999 1740"/>
                <a:gd name="T33" fmla="*/ T32 w 3034"/>
                <a:gd name="T34" fmla="+- 0 1669 1559"/>
                <a:gd name="T35" fmla="*/ 1669 h 1158"/>
                <a:gd name="T36" fmla="+- 0 2023 1740"/>
                <a:gd name="T37" fmla="*/ T36 w 3034"/>
                <a:gd name="T38" fmla="+- 0 1705 1559"/>
                <a:gd name="T39" fmla="*/ 1705 h 1158"/>
                <a:gd name="T40" fmla="+- 0 2032 1740"/>
                <a:gd name="T41" fmla="*/ T40 w 3034"/>
                <a:gd name="T42" fmla="+- 0 1748 1559"/>
                <a:gd name="T43" fmla="*/ 1748 h 1158"/>
                <a:gd name="T44" fmla="+- 0 2023 1740"/>
                <a:gd name="T45" fmla="*/ T44 w 3034"/>
                <a:gd name="T46" fmla="+- 0 1792 1559"/>
                <a:gd name="T47" fmla="*/ 1792 h 1158"/>
                <a:gd name="T48" fmla="+- 0 1998 1740"/>
                <a:gd name="T49" fmla="*/ T48 w 3034"/>
                <a:gd name="T50" fmla="+- 0 1828 1559"/>
                <a:gd name="T51" fmla="*/ 1828 h 1158"/>
                <a:gd name="T52" fmla="+- 0 1962 1740"/>
                <a:gd name="T53" fmla="*/ T52 w 3034"/>
                <a:gd name="T54" fmla="+- 0 1852 1559"/>
                <a:gd name="T55" fmla="*/ 1852 h 1158"/>
                <a:gd name="T56" fmla="+- 0 1919 1740"/>
                <a:gd name="T57" fmla="*/ T56 w 3034"/>
                <a:gd name="T58" fmla="+- 0 1861 1559"/>
                <a:gd name="T59" fmla="*/ 1861 h 1158"/>
                <a:gd name="T60" fmla="+- 0 1875 1740"/>
                <a:gd name="T61" fmla="*/ T60 w 3034"/>
                <a:gd name="T62" fmla="+- 0 1852 1559"/>
                <a:gd name="T63" fmla="*/ 1852 h 1158"/>
                <a:gd name="T64" fmla="+- 0 1839 1740"/>
                <a:gd name="T65" fmla="*/ T64 w 3034"/>
                <a:gd name="T66" fmla="+- 0 1828 1559"/>
                <a:gd name="T67" fmla="*/ 1828 h 1158"/>
                <a:gd name="T68" fmla="+- 0 1815 1740"/>
                <a:gd name="T69" fmla="*/ T68 w 3034"/>
                <a:gd name="T70" fmla="+- 0 1792 1559"/>
                <a:gd name="T71" fmla="*/ 1792 h 1158"/>
                <a:gd name="T72" fmla="+- 0 1806 1740"/>
                <a:gd name="T73" fmla="*/ T72 w 3034"/>
                <a:gd name="T74" fmla="+- 0 1748 1559"/>
                <a:gd name="T75" fmla="*/ 1748 h 1158"/>
                <a:gd name="T76" fmla="+- 0 1815 1740"/>
                <a:gd name="T77" fmla="*/ T76 w 3034"/>
                <a:gd name="T78" fmla="+- 0 1704 1559"/>
                <a:gd name="T79" fmla="*/ 1704 h 1158"/>
                <a:gd name="T80" fmla="+- 0 1813 1740"/>
                <a:gd name="T81" fmla="*/ T80 w 3034"/>
                <a:gd name="T82" fmla="+- 0 1596 1559"/>
                <a:gd name="T83" fmla="*/ 1596 h 1158"/>
                <a:gd name="T84" fmla="+- 0 1784 1740"/>
                <a:gd name="T85" fmla="*/ T84 w 3034"/>
                <a:gd name="T86" fmla="+- 0 1623 1559"/>
                <a:gd name="T87" fmla="*/ 1623 h 1158"/>
                <a:gd name="T88" fmla="+- 0 1762 1740"/>
                <a:gd name="T89" fmla="*/ T88 w 3034"/>
                <a:gd name="T90" fmla="+- 0 1656 1559"/>
                <a:gd name="T91" fmla="*/ 1656 h 1158"/>
                <a:gd name="T92" fmla="+- 0 1746 1740"/>
                <a:gd name="T93" fmla="*/ T92 w 3034"/>
                <a:gd name="T94" fmla="+- 0 1695 1559"/>
                <a:gd name="T95" fmla="*/ 1695 h 1158"/>
                <a:gd name="T96" fmla="+- 0 1740 1740"/>
                <a:gd name="T97" fmla="*/ T96 w 3034"/>
                <a:gd name="T98" fmla="+- 0 1743 1559"/>
                <a:gd name="T99" fmla="*/ 1743 h 1158"/>
                <a:gd name="T100" fmla="+- 0 1744 1740"/>
                <a:gd name="T101" fmla="*/ T100 w 3034"/>
                <a:gd name="T102" fmla="+- 0 1783 1559"/>
                <a:gd name="T103" fmla="*/ 1783 h 1158"/>
                <a:gd name="T104" fmla="+- 0 1757 1740"/>
                <a:gd name="T105" fmla="*/ T104 w 3034"/>
                <a:gd name="T106" fmla="+- 0 1820 1559"/>
                <a:gd name="T107" fmla="*/ 1820 h 1158"/>
                <a:gd name="T108" fmla="+- 0 1777 1740"/>
                <a:gd name="T109" fmla="*/ T108 w 3034"/>
                <a:gd name="T110" fmla="+- 0 1854 1559"/>
                <a:gd name="T111" fmla="*/ 1854 h 1158"/>
                <a:gd name="T112" fmla="+- 0 1804 1740"/>
                <a:gd name="T113" fmla="*/ T112 w 3034"/>
                <a:gd name="T114" fmla="+- 0 1883 1559"/>
                <a:gd name="T115" fmla="*/ 1883 h 1158"/>
                <a:gd name="T116" fmla="+- 0 1838 1740"/>
                <a:gd name="T117" fmla="*/ T116 w 3034"/>
                <a:gd name="T118" fmla="+- 0 1905 1559"/>
                <a:gd name="T119" fmla="*/ 1905 h 1158"/>
                <a:gd name="T120" fmla="+- 0 1876 1740"/>
                <a:gd name="T121" fmla="*/ T120 w 3034"/>
                <a:gd name="T122" fmla="+- 0 1920 1559"/>
                <a:gd name="T123" fmla="*/ 1920 h 1158"/>
                <a:gd name="T124" fmla="+- 0 1906 1740"/>
                <a:gd name="T125" fmla="*/ T124 w 3034"/>
                <a:gd name="T126" fmla="+- 0 1926 1559"/>
                <a:gd name="T127" fmla="*/ 1926 h 1158"/>
                <a:gd name="T128" fmla="+- 0 2287 1740"/>
                <a:gd name="T129" fmla="*/ T128 w 3034"/>
                <a:gd name="T130" fmla="+- 0 2557 1559"/>
                <a:gd name="T131" fmla="*/ 2557 h 1158"/>
                <a:gd name="T132" fmla="+- 0 2372 1740"/>
                <a:gd name="T133" fmla="*/ T132 w 3034"/>
                <a:gd name="T134" fmla="+- 0 2648 1559"/>
                <a:gd name="T135" fmla="*/ 2648 h 1158"/>
                <a:gd name="T136" fmla="+- 0 2487 1740"/>
                <a:gd name="T137" fmla="*/ T136 w 3034"/>
                <a:gd name="T138" fmla="+- 0 2695 1559"/>
                <a:gd name="T139" fmla="*/ 2695 h 1158"/>
                <a:gd name="T140" fmla="+- 0 4586 1740"/>
                <a:gd name="T141" fmla="*/ T140 w 3034"/>
                <a:gd name="T142" fmla="+- 0 2700 1559"/>
                <a:gd name="T143" fmla="*/ 2700 h 1158"/>
                <a:gd name="T144" fmla="+- 0 4622 1740"/>
                <a:gd name="T145" fmla="*/ T144 w 3034"/>
                <a:gd name="T146" fmla="+- 0 2714 1559"/>
                <a:gd name="T147" fmla="*/ 2714 h 1158"/>
                <a:gd name="T148" fmla="+- 0 4661 1740"/>
                <a:gd name="T149" fmla="*/ T148 w 3034"/>
                <a:gd name="T150" fmla="+- 0 2717 1559"/>
                <a:gd name="T151" fmla="*/ 2717 h 1158"/>
                <a:gd name="T152" fmla="+- 0 4699 1740"/>
                <a:gd name="T153" fmla="*/ T152 w 3034"/>
                <a:gd name="T154" fmla="+- 0 2707 1559"/>
                <a:gd name="T155" fmla="*/ 2707 h 1158"/>
                <a:gd name="T156" fmla="+- 0 4724 1740"/>
                <a:gd name="T157" fmla="*/ T156 w 3034"/>
                <a:gd name="T158" fmla="+- 0 2693 1559"/>
                <a:gd name="T159" fmla="*/ 2693 h 1158"/>
                <a:gd name="T160" fmla="+- 0 4751 1740"/>
                <a:gd name="T161" fmla="*/ T160 w 3034"/>
                <a:gd name="T162" fmla="+- 0 2665 1559"/>
                <a:gd name="T163" fmla="*/ 2665 h 1158"/>
                <a:gd name="T164" fmla="+- 0 4768 1740"/>
                <a:gd name="T165" fmla="*/ T164 w 3034"/>
                <a:gd name="T166" fmla="+- 0 2632 1559"/>
                <a:gd name="T167" fmla="*/ 2632 h 1158"/>
                <a:gd name="T168" fmla="+- 0 4774 1740"/>
                <a:gd name="T169" fmla="*/ T168 w 3034"/>
                <a:gd name="T170" fmla="+- 0 2595 1559"/>
                <a:gd name="T171" fmla="*/ 2595 h 1158"/>
                <a:gd name="T172" fmla="+- 0 4769 1740"/>
                <a:gd name="T173" fmla="*/ T172 w 3034"/>
                <a:gd name="T174" fmla="+- 0 2557 1559"/>
                <a:gd name="T175" fmla="*/ 2557 h 1158"/>
                <a:gd name="T176" fmla="+- 0 4749 1740"/>
                <a:gd name="T177" fmla="*/ T176 w 3034"/>
                <a:gd name="T178" fmla="+- 0 2519 1559"/>
                <a:gd name="T179" fmla="*/ 2519 h 1158"/>
                <a:gd name="T180" fmla="+- 0 4722 1740"/>
                <a:gd name="T181" fmla="*/ T180 w 3034"/>
                <a:gd name="T182" fmla="+- 0 2492 1559"/>
                <a:gd name="T183" fmla="*/ 2492 h 1158"/>
                <a:gd name="T184" fmla="+- 0 4689 1740"/>
                <a:gd name="T185" fmla="*/ T184 w 3034"/>
                <a:gd name="T186" fmla="+- 0 2476 1559"/>
                <a:gd name="T187" fmla="*/ 2476 h 1158"/>
                <a:gd name="T188" fmla="+- 0 4652 1740"/>
                <a:gd name="T189" fmla="*/ T188 w 3034"/>
                <a:gd name="T190" fmla="+- 0 2469 1559"/>
                <a:gd name="T191" fmla="*/ 2469 h 1158"/>
                <a:gd name="T192" fmla="+- 0 4614 1740"/>
                <a:gd name="T193" fmla="*/ T192 w 3034"/>
                <a:gd name="T194" fmla="+- 0 2475 1559"/>
                <a:gd name="T195" fmla="*/ 2475 h 1158"/>
                <a:gd name="T196" fmla="+- 0 4585 1740"/>
                <a:gd name="T197" fmla="*/ T196 w 3034"/>
                <a:gd name="T198" fmla="+- 0 2487 1559"/>
                <a:gd name="T199" fmla="*/ 2487 h 1158"/>
                <a:gd name="T200" fmla="+- 0 2645 1740"/>
                <a:gd name="T201" fmla="*/ T200 w 3034"/>
                <a:gd name="T202" fmla="+- 0 2497 1559"/>
                <a:gd name="T203" fmla="*/ 2497 h 1158"/>
                <a:gd name="T204" fmla="+- 0 2562 1740"/>
                <a:gd name="T205" fmla="*/ T204 w 3034"/>
                <a:gd name="T206" fmla="+- 0 2485 1559"/>
                <a:gd name="T207" fmla="*/ 2485 h 1158"/>
                <a:gd name="T208" fmla="+- 0 2487 1740"/>
                <a:gd name="T209" fmla="*/ T208 w 3034"/>
                <a:gd name="T210" fmla="+- 0 2450 1559"/>
                <a:gd name="T211" fmla="*/ 2450 h 1158"/>
                <a:gd name="T212" fmla="+- 0 2425 1740"/>
                <a:gd name="T213" fmla="*/ T212 w 3034"/>
                <a:gd name="T214" fmla="+- 0 2395 1559"/>
                <a:gd name="T215" fmla="*/ 2395 h 1158"/>
                <a:gd name="T216" fmla="+- 0 2085 1740"/>
                <a:gd name="T217" fmla="*/ T216 w 3034"/>
                <a:gd name="T218" fmla="+- 0 1831 1559"/>
                <a:gd name="T219" fmla="*/ 1831 h 1158"/>
                <a:gd name="T220" fmla="+- 0 2101 1740"/>
                <a:gd name="T221" fmla="*/ T220 w 3034"/>
                <a:gd name="T222" fmla="+- 0 1794 1559"/>
                <a:gd name="T223" fmla="*/ 179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3034" h="1158">
                  <a:moveTo>
                    <a:pt x="361" y="235"/>
                  </a:moveTo>
                  <a:lnTo>
                    <a:pt x="363" y="225"/>
                  </a:lnTo>
                  <a:lnTo>
                    <a:pt x="367" y="204"/>
                  </a:lnTo>
                  <a:lnTo>
                    <a:pt x="368" y="184"/>
                  </a:lnTo>
                  <a:lnTo>
                    <a:pt x="367" y="163"/>
                  </a:lnTo>
                  <a:lnTo>
                    <a:pt x="363" y="144"/>
                  </a:lnTo>
                  <a:lnTo>
                    <a:pt x="358" y="125"/>
                  </a:lnTo>
                  <a:lnTo>
                    <a:pt x="351" y="106"/>
                  </a:lnTo>
                  <a:lnTo>
                    <a:pt x="342" y="89"/>
                  </a:lnTo>
                  <a:lnTo>
                    <a:pt x="330" y="73"/>
                  </a:lnTo>
                  <a:lnTo>
                    <a:pt x="318" y="58"/>
                  </a:lnTo>
                  <a:lnTo>
                    <a:pt x="303" y="44"/>
                  </a:lnTo>
                  <a:lnTo>
                    <a:pt x="288" y="32"/>
                  </a:lnTo>
                  <a:lnTo>
                    <a:pt x="270" y="21"/>
                  </a:lnTo>
                  <a:lnTo>
                    <a:pt x="252" y="13"/>
                  </a:lnTo>
                  <a:lnTo>
                    <a:pt x="232" y="6"/>
                  </a:lnTo>
                  <a:lnTo>
                    <a:pt x="242" y="96"/>
                  </a:lnTo>
                  <a:lnTo>
                    <a:pt x="259" y="110"/>
                  </a:lnTo>
                  <a:lnTo>
                    <a:pt x="273" y="126"/>
                  </a:lnTo>
                  <a:lnTo>
                    <a:pt x="283" y="146"/>
                  </a:lnTo>
                  <a:lnTo>
                    <a:pt x="290" y="167"/>
                  </a:lnTo>
                  <a:lnTo>
                    <a:pt x="292" y="189"/>
                  </a:lnTo>
                  <a:lnTo>
                    <a:pt x="289" y="212"/>
                  </a:lnTo>
                  <a:lnTo>
                    <a:pt x="283" y="233"/>
                  </a:lnTo>
                  <a:lnTo>
                    <a:pt x="272" y="252"/>
                  </a:lnTo>
                  <a:lnTo>
                    <a:pt x="258" y="269"/>
                  </a:lnTo>
                  <a:lnTo>
                    <a:pt x="242" y="283"/>
                  </a:lnTo>
                  <a:lnTo>
                    <a:pt x="222" y="293"/>
                  </a:lnTo>
                  <a:lnTo>
                    <a:pt x="201" y="300"/>
                  </a:lnTo>
                  <a:lnTo>
                    <a:pt x="179" y="302"/>
                  </a:lnTo>
                  <a:lnTo>
                    <a:pt x="156" y="300"/>
                  </a:lnTo>
                  <a:lnTo>
                    <a:pt x="135" y="293"/>
                  </a:lnTo>
                  <a:lnTo>
                    <a:pt x="116" y="283"/>
                  </a:lnTo>
                  <a:lnTo>
                    <a:pt x="99" y="269"/>
                  </a:lnTo>
                  <a:lnTo>
                    <a:pt x="85" y="252"/>
                  </a:lnTo>
                  <a:lnTo>
                    <a:pt x="75" y="233"/>
                  </a:lnTo>
                  <a:lnTo>
                    <a:pt x="68" y="211"/>
                  </a:lnTo>
                  <a:lnTo>
                    <a:pt x="66" y="189"/>
                  </a:lnTo>
                  <a:lnTo>
                    <a:pt x="68" y="166"/>
                  </a:lnTo>
                  <a:lnTo>
                    <a:pt x="75" y="145"/>
                  </a:lnTo>
                  <a:lnTo>
                    <a:pt x="89" y="26"/>
                  </a:lnTo>
                  <a:lnTo>
                    <a:pt x="73" y="37"/>
                  </a:lnTo>
                  <a:lnTo>
                    <a:pt x="58" y="50"/>
                  </a:lnTo>
                  <a:lnTo>
                    <a:pt x="44" y="64"/>
                  </a:lnTo>
                  <a:lnTo>
                    <a:pt x="32" y="80"/>
                  </a:lnTo>
                  <a:lnTo>
                    <a:pt x="22" y="97"/>
                  </a:lnTo>
                  <a:lnTo>
                    <a:pt x="13" y="116"/>
                  </a:lnTo>
                  <a:lnTo>
                    <a:pt x="6" y="136"/>
                  </a:lnTo>
                  <a:lnTo>
                    <a:pt x="1" y="163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4" y="224"/>
                  </a:lnTo>
                  <a:lnTo>
                    <a:pt x="10" y="243"/>
                  </a:lnTo>
                  <a:lnTo>
                    <a:pt x="17" y="261"/>
                  </a:lnTo>
                  <a:lnTo>
                    <a:pt x="26" y="279"/>
                  </a:lnTo>
                  <a:lnTo>
                    <a:pt x="37" y="295"/>
                  </a:lnTo>
                  <a:lnTo>
                    <a:pt x="50" y="310"/>
                  </a:lnTo>
                  <a:lnTo>
                    <a:pt x="64" y="324"/>
                  </a:lnTo>
                  <a:lnTo>
                    <a:pt x="80" y="336"/>
                  </a:lnTo>
                  <a:lnTo>
                    <a:pt x="98" y="346"/>
                  </a:lnTo>
                  <a:lnTo>
                    <a:pt x="116" y="355"/>
                  </a:lnTo>
                  <a:lnTo>
                    <a:pt x="136" y="361"/>
                  </a:lnTo>
                  <a:lnTo>
                    <a:pt x="154" y="366"/>
                  </a:lnTo>
                  <a:lnTo>
                    <a:pt x="166" y="367"/>
                  </a:lnTo>
                  <a:lnTo>
                    <a:pt x="177" y="367"/>
                  </a:lnTo>
                  <a:lnTo>
                    <a:pt x="547" y="998"/>
                  </a:lnTo>
                  <a:lnTo>
                    <a:pt x="585" y="1048"/>
                  </a:lnTo>
                  <a:lnTo>
                    <a:pt x="632" y="1089"/>
                  </a:lnTo>
                  <a:lnTo>
                    <a:pt x="687" y="1119"/>
                  </a:lnTo>
                  <a:lnTo>
                    <a:pt x="747" y="1136"/>
                  </a:lnTo>
                  <a:lnTo>
                    <a:pt x="789" y="1141"/>
                  </a:lnTo>
                  <a:lnTo>
                    <a:pt x="2846" y="1141"/>
                  </a:lnTo>
                  <a:lnTo>
                    <a:pt x="2864" y="1149"/>
                  </a:lnTo>
                  <a:lnTo>
                    <a:pt x="2882" y="1155"/>
                  </a:lnTo>
                  <a:lnTo>
                    <a:pt x="2901" y="1158"/>
                  </a:lnTo>
                  <a:lnTo>
                    <a:pt x="2921" y="1158"/>
                  </a:lnTo>
                  <a:lnTo>
                    <a:pt x="2940" y="1155"/>
                  </a:lnTo>
                  <a:lnTo>
                    <a:pt x="2959" y="1148"/>
                  </a:lnTo>
                  <a:lnTo>
                    <a:pt x="2967" y="1144"/>
                  </a:lnTo>
                  <a:lnTo>
                    <a:pt x="2984" y="1134"/>
                  </a:lnTo>
                  <a:lnTo>
                    <a:pt x="2999" y="1121"/>
                  </a:lnTo>
                  <a:lnTo>
                    <a:pt x="3011" y="1106"/>
                  </a:lnTo>
                  <a:lnTo>
                    <a:pt x="3021" y="1090"/>
                  </a:lnTo>
                  <a:lnTo>
                    <a:pt x="3028" y="1073"/>
                  </a:lnTo>
                  <a:lnTo>
                    <a:pt x="3032" y="1055"/>
                  </a:lnTo>
                  <a:lnTo>
                    <a:pt x="3034" y="1036"/>
                  </a:lnTo>
                  <a:lnTo>
                    <a:pt x="3033" y="1017"/>
                  </a:lnTo>
                  <a:lnTo>
                    <a:pt x="3029" y="998"/>
                  </a:lnTo>
                  <a:lnTo>
                    <a:pt x="3021" y="980"/>
                  </a:lnTo>
                  <a:lnTo>
                    <a:pt x="3009" y="960"/>
                  </a:lnTo>
                  <a:lnTo>
                    <a:pt x="2997" y="946"/>
                  </a:lnTo>
                  <a:lnTo>
                    <a:pt x="2982" y="933"/>
                  </a:lnTo>
                  <a:lnTo>
                    <a:pt x="2966" y="924"/>
                  </a:lnTo>
                  <a:lnTo>
                    <a:pt x="2949" y="917"/>
                  </a:lnTo>
                  <a:lnTo>
                    <a:pt x="2930" y="912"/>
                  </a:lnTo>
                  <a:lnTo>
                    <a:pt x="2912" y="910"/>
                  </a:lnTo>
                  <a:lnTo>
                    <a:pt x="2893" y="911"/>
                  </a:lnTo>
                  <a:lnTo>
                    <a:pt x="2874" y="916"/>
                  </a:lnTo>
                  <a:lnTo>
                    <a:pt x="2856" y="923"/>
                  </a:lnTo>
                  <a:lnTo>
                    <a:pt x="2845" y="928"/>
                  </a:lnTo>
                  <a:lnTo>
                    <a:pt x="2832" y="938"/>
                  </a:lnTo>
                  <a:lnTo>
                    <a:pt x="905" y="938"/>
                  </a:lnTo>
                  <a:lnTo>
                    <a:pt x="863" y="935"/>
                  </a:lnTo>
                  <a:lnTo>
                    <a:pt x="822" y="926"/>
                  </a:lnTo>
                  <a:lnTo>
                    <a:pt x="783" y="911"/>
                  </a:lnTo>
                  <a:lnTo>
                    <a:pt x="747" y="891"/>
                  </a:lnTo>
                  <a:lnTo>
                    <a:pt x="714" y="866"/>
                  </a:lnTo>
                  <a:lnTo>
                    <a:pt x="685" y="836"/>
                  </a:lnTo>
                  <a:lnTo>
                    <a:pt x="660" y="802"/>
                  </a:lnTo>
                  <a:lnTo>
                    <a:pt x="345" y="272"/>
                  </a:lnTo>
                  <a:lnTo>
                    <a:pt x="354" y="254"/>
                  </a:lnTo>
                  <a:lnTo>
                    <a:pt x="361" y="23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944AB2F5-EED5-0F89-2ECE-C31CED8D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559"/>
              <a:ext cx="3034" cy="1158"/>
            </a:xfrm>
            <a:custGeom>
              <a:avLst/>
              <a:gdLst>
                <a:gd name="T0" fmla="+- 0 1815 1740"/>
                <a:gd name="T1" fmla="*/ T0 w 3034"/>
                <a:gd name="T2" fmla="+- 0 1704 1559"/>
                <a:gd name="T3" fmla="*/ 1704 h 1158"/>
                <a:gd name="T4" fmla="+- 0 1826 1740"/>
                <a:gd name="T5" fmla="*/ T4 w 3034"/>
                <a:gd name="T6" fmla="+- 0 1685 1559"/>
                <a:gd name="T7" fmla="*/ 1685 h 1158"/>
                <a:gd name="T8" fmla="+- 0 1839 1740"/>
                <a:gd name="T9" fmla="*/ T8 w 3034"/>
                <a:gd name="T10" fmla="+- 0 1668 1559"/>
                <a:gd name="T11" fmla="*/ 1668 h 1158"/>
                <a:gd name="T12" fmla="+- 0 1856 1740"/>
                <a:gd name="T13" fmla="*/ T12 w 3034"/>
                <a:gd name="T14" fmla="+- 0 1654 1559"/>
                <a:gd name="T15" fmla="*/ 1654 h 1158"/>
                <a:gd name="T16" fmla="+- 0 1875 1740"/>
                <a:gd name="T17" fmla="*/ T16 w 3034"/>
                <a:gd name="T18" fmla="+- 0 1644 1559"/>
                <a:gd name="T19" fmla="*/ 1644 h 1158"/>
                <a:gd name="T20" fmla="+- 0 1897 1740"/>
                <a:gd name="T21" fmla="*/ T20 w 3034"/>
                <a:gd name="T22" fmla="+- 0 1638 1559"/>
                <a:gd name="T23" fmla="*/ 1638 h 1158"/>
                <a:gd name="T24" fmla="+- 0 1919 1740"/>
                <a:gd name="T25" fmla="*/ T24 w 3034"/>
                <a:gd name="T26" fmla="+- 0 1635 1559"/>
                <a:gd name="T27" fmla="*/ 1635 h 1158"/>
                <a:gd name="T28" fmla="+- 0 1942 1740"/>
                <a:gd name="T29" fmla="*/ T28 w 3034"/>
                <a:gd name="T30" fmla="+- 0 1638 1559"/>
                <a:gd name="T31" fmla="*/ 1638 h 1158"/>
                <a:gd name="T32" fmla="+- 0 1963 1740"/>
                <a:gd name="T33" fmla="*/ T32 w 3034"/>
                <a:gd name="T34" fmla="+- 0 1644 1559"/>
                <a:gd name="T35" fmla="*/ 1644 h 1158"/>
                <a:gd name="T36" fmla="+- 0 1982 1740"/>
                <a:gd name="T37" fmla="*/ T36 w 3034"/>
                <a:gd name="T38" fmla="+- 0 1655 1559"/>
                <a:gd name="T39" fmla="*/ 1655 h 1158"/>
                <a:gd name="T40" fmla="+- 0 1972 1740"/>
                <a:gd name="T41" fmla="*/ T40 w 3034"/>
                <a:gd name="T42" fmla="+- 0 1565 1559"/>
                <a:gd name="T43" fmla="*/ 1565 h 1158"/>
                <a:gd name="T44" fmla="+- 0 1965 1740"/>
                <a:gd name="T45" fmla="*/ T44 w 3034"/>
                <a:gd name="T46" fmla="+- 0 1563 1559"/>
                <a:gd name="T47" fmla="*/ 1563 h 1158"/>
                <a:gd name="T48" fmla="+- 0 1944 1740"/>
                <a:gd name="T49" fmla="*/ T48 w 3034"/>
                <a:gd name="T50" fmla="+- 0 1560 1559"/>
                <a:gd name="T51" fmla="*/ 1560 h 1158"/>
                <a:gd name="T52" fmla="+- 0 1924 1740"/>
                <a:gd name="T53" fmla="*/ T52 w 3034"/>
                <a:gd name="T54" fmla="+- 0 1559 1559"/>
                <a:gd name="T55" fmla="*/ 1559 h 1158"/>
                <a:gd name="T56" fmla="+- 0 1904 1740"/>
                <a:gd name="T57" fmla="*/ T56 w 3034"/>
                <a:gd name="T58" fmla="+- 0 1560 1559"/>
                <a:gd name="T59" fmla="*/ 1560 h 1158"/>
                <a:gd name="T60" fmla="+- 0 1884 1740"/>
                <a:gd name="T61" fmla="*/ T60 w 3034"/>
                <a:gd name="T62" fmla="+- 0 1563 1559"/>
                <a:gd name="T63" fmla="*/ 1563 h 1158"/>
                <a:gd name="T64" fmla="+- 0 1865 1740"/>
                <a:gd name="T65" fmla="*/ T64 w 3034"/>
                <a:gd name="T66" fmla="+- 0 1569 1559"/>
                <a:gd name="T67" fmla="*/ 1569 h 1158"/>
                <a:gd name="T68" fmla="+- 0 1846 1740"/>
                <a:gd name="T69" fmla="*/ T68 w 3034"/>
                <a:gd name="T70" fmla="+- 0 1576 1559"/>
                <a:gd name="T71" fmla="*/ 1576 h 1158"/>
                <a:gd name="T72" fmla="+- 0 1829 1740"/>
                <a:gd name="T73" fmla="*/ T72 w 3034"/>
                <a:gd name="T74" fmla="+- 0 1585 1559"/>
                <a:gd name="T75" fmla="*/ 1585 h 1158"/>
                <a:gd name="T76" fmla="+- 0 1815 1740"/>
                <a:gd name="T77" fmla="*/ T76 w 3034"/>
                <a:gd name="T78" fmla="+- 0 1704 1559"/>
                <a:gd name="T79" fmla="*/ 1704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4" h="1158">
                  <a:moveTo>
                    <a:pt x="75" y="145"/>
                  </a:moveTo>
                  <a:lnTo>
                    <a:pt x="86" y="126"/>
                  </a:lnTo>
                  <a:lnTo>
                    <a:pt x="99" y="109"/>
                  </a:lnTo>
                  <a:lnTo>
                    <a:pt x="116" y="95"/>
                  </a:lnTo>
                  <a:lnTo>
                    <a:pt x="135" y="85"/>
                  </a:lnTo>
                  <a:lnTo>
                    <a:pt x="157" y="79"/>
                  </a:lnTo>
                  <a:lnTo>
                    <a:pt x="179" y="76"/>
                  </a:lnTo>
                  <a:lnTo>
                    <a:pt x="202" y="79"/>
                  </a:lnTo>
                  <a:lnTo>
                    <a:pt x="223" y="85"/>
                  </a:lnTo>
                  <a:lnTo>
                    <a:pt x="242" y="96"/>
                  </a:lnTo>
                  <a:lnTo>
                    <a:pt x="232" y="6"/>
                  </a:lnTo>
                  <a:lnTo>
                    <a:pt x="225" y="4"/>
                  </a:lnTo>
                  <a:lnTo>
                    <a:pt x="204" y="1"/>
                  </a:lnTo>
                  <a:lnTo>
                    <a:pt x="184" y="0"/>
                  </a:lnTo>
                  <a:lnTo>
                    <a:pt x="164" y="1"/>
                  </a:lnTo>
                  <a:lnTo>
                    <a:pt x="144" y="4"/>
                  </a:lnTo>
                  <a:lnTo>
                    <a:pt x="125" y="10"/>
                  </a:lnTo>
                  <a:lnTo>
                    <a:pt x="106" y="17"/>
                  </a:lnTo>
                  <a:lnTo>
                    <a:pt x="89" y="26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71195638-A174-7DC2-3B13-40589E46A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61 2004"/>
                <a:gd name="T1" fmla="*/ T0 w 720"/>
                <a:gd name="T2" fmla="+- 0 -584 -727"/>
                <a:gd name="T3" fmla="*/ -584 h 3133"/>
                <a:gd name="T4" fmla="+- 0 2357 2004"/>
                <a:gd name="T5" fmla="*/ T4 w 720"/>
                <a:gd name="T6" fmla="+- 0 -544 -727"/>
                <a:gd name="T7" fmla="*/ -544 h 3133"/>
                <a:gd name="T8" fmla="+- 0 2361 2004"/>
                <a:gd name="T9" fmla="*/ T8 w 720"/>
                <a:gd name="T10" fmla="+- 0 -505 -727"/>
                <a:gd name="T11" fmla="*/ -505 h 3133"/>
                <a:gd name="T12" fmla="+- 0 2373 2004"/>
                <a:gd name="T13" fmla="*/ T12 w 720"/>
                <a:gd name="T14" fmla="+- 0 -468 -727"/>
                <a:gd name="T15" fmla="*/ -468 h 3133"/>
                <a:gd name="T16" fmla="+- 0 2391 2004"/>
                <a:gd name="T17" fmla="*/ T16 w 720"/>
                <a:gd name="T18" fmla="+- 0 -436 -727"/>
                <a:gd name="T19" fmla="*/ -436 h 3133"/>
                <a:gd name="T20" fmla="+- 0 2434 2004"/>
                <a:gd name="T21" fmla="*/ T20 w 720"/>
                <a:gd name="T22" fmla="+- 0 -506 -727"/>
                <a:gd name="T23" fmla="*/ -506 h 3133"/>
                <a:gd name="T24" fmla="+- 0 2426 2004"/>
                <a:gd name="T25" fmla="*/ T24 w 720"/>
                <a:gd name="T26" fmla="+- 0 -550 -727"/>
                <a:gd name="T27" fmla="*/ -550 h 3133"/>
                <a:gd name="T28" fmla="+- 0 2435 2004"/>
                <a:gd name="T29" fmla="*/ T28 w 720"/>
                <a:gd name="T30" fmla="+- 0 -594 -727"/>
                <a:gd name="T31" fmla="*/ -594 h 3133"/>
                <a:gd name="T32" fmla="+- 0 2459 2004"/>
                <a:gd name="T33" fmla="*/ T32 w 720"/>
                <a:gd name="T34" fmla="+- 0 -629 -727"/>
                <a:gd name="T35" fmla="*/ -629 h 3133"/>
                <a:gd name="T36" fmla="+- 0 2495 2004"/>
                <a:gd name="T37" fmla="*/ T36 w 720"/>
                <a:gd name="T38" fmla="+- 0 -654 -727"/>
                <a:gd name="T39" fmla="*/ -654 h 3133"/>
                <a:gd name="T40" fmla="+- 0 2538 2004"/>
                <a:gd name="T41" fmla="*/ T40 w 720"/>
                <a:gd name="T42" fmla="+- 0 -662 -727"/>
                <a:gd name="T43" fmla="*/ -662 h 3133"/>
                <a:gd name="T44" fmla="+- 0 2582 2004"/>
                <a:gd name="T45" fmla="*/ T44 w 720"/>
                <a:gd name="T46" fmla="+- 0 -653 -727"/>
                <a:gd name="T47" fmla="*/ -653 h 3133"/>
                <a:gd name="T48" fmla="+- 0 2618 2004"/>
                <a:gd name="T49" fmla="*/ T48 w 720"/>
                <a:gd name="T50" fmla="+- 0 -629 -727"/>
                <a:gd name="T51" fmla="*/ -629 h 3133"/>
                <a:gd name="T52" fmla="+- 0 2643 2004"/>
                <a:gd name="T53" fmla="*/ T52 w 720"/>
                <a:gd name="T54" fmla="+- 0 -593 -727"/>
                <a:gd name="T55" fmla="*/ -593 h 3133"/>
                <a:gd name="T56" fmla="+- 0 2651 2004"/>
                <a:gd name="T57" fmla="*/ T56 w 720"/>
                <a:gd name="T58" fmla="+- 0 -550 -727"/>
                <a:gd name="T59" fmla="*/ -550 h 3133"/>
                <a:gd name="T60" fmla="+- 0 2642 2004"/>
                <a:gd name="T61" fmla="*/ T60 w 720"/>
                <a:gd name="T62" fmla="+- 0 -505 -727"/>
                <a:gd name="T63" fmla="*/ -505 h 3133"/>
                <a:gd name="T64" fmla="+- 0 2661 2004"/>
                <a:gd name="T65" fmla="*/ T64 w 720"/>
                <a:gd name="T66" fmla="+- 0 -404 -727"/>
                <a:gd name="T67" fmla="*/ -404 h 3133"/>
                <a:gd name="T68" fmla="+- 0 2690 2004"/>
                <a:gd name="T69" fmla="*/ T68 w 720"/>
                <a:gd name="T70" fmla="+- 0 -435 -727"/>
                <a:gd name="T71" fmla="*/ -435 h 3133"/>
                <a:gd name="T72" fmla="+- 0 2710 2004"/>
                <a:gd name="T73" fmla="*/ T72 w 720"/>
                <a:gd name="T74" fmla="+- 0 -473 -727"/>
                <a:gd name="T75" fmla="*/ -473 h 3133"/>
                <a:gd name="T76" fmla="+- 0 2723 2004"/>
                <a:gd name="T77" fmla="*/ T76 w 720"/>
                <a:gd name="T78" fmla="+- 0 -523 -727"/>
                <a:gd name="T79" fmla="*/ -523 h 3133"/>
                <a:gd name="T80" fmla="+- 0 2723 2004"/>
                <a:gd name="T81" fmla="*/ T80 w 720"/>
                <a:gd name="T82" fmla="+- 0 -563 -727"/>
                <a:gd name="T83" fmla="*/ -563 h 3133"/>
                <a:gd name="T84" fmla="+- 0 2715 2004"/>
                <a:gd name="T85" fmla="*/ T84 w 720"/>
                <a:gd name="T86" fmla="+- 0 -602 -727"/>
                <a:gd name="T87" fmla="*/ -602 h 3133"/>
                <a:gd name="T88" fmla="+- 0 2698 2004"/>
                <a:gd name="T89" fmla="*/ T88 w 720"/>
                <a:gd name="T90" fmla="+- 0 -638 -727"/>
                <a:gd name="T91" fmla="*/ -638 h 3133"/>
                <a:gd name="T92" fmla="+- 0 2674 2004"/>
                <a:gd name="T93" fmla="*/ T92 w 720"/>
                <a:gd name="T94" fmla="+- 0 -669 -727"/>
                <a:gd name="T95" fmla="*/ -669 h 3133"/>
                <a:gd name="T96" fmla="+- 0 2644 2004"/>
                <a:gd name="T97" fmla="*/ T96 w 720"/>
                <a:gd name="T98" fmla="+- 0 -695 -727"/>
                <a:gd name="T99" fmla="*/ -695 h 3133"/>
                <a:gd name="T100" fmla="+- 0 2608 2004"/>
                <a:gd name="T101" fmla="*/ T100 w 720"/>
                <a:gd name="T102" fmla="+- 0 -714 -727"/>
                <a:gd name="T103" fmla="*/ -714 h 3133"/>
                <a:gd name="T104" fmla="+- 0 2561 2004"/>
                <a:gd name="T105" fmla="*/ T104 w 720"/>
                <a:gd name="T106" fmla="+- 0 -726 -727"/>
                <a:gd name="T107" fmla="*/ -726 h 3133"/>
                <a:gd name="T108" fmla="+- 0 2520 2004"/>
                <a:gd name="T109" fmla="*/ T108 w 720"/>
                <a:gd name="T110" fmla="+- 0 -726 -727"/>
                <a:gd name="T111" fmla="*/ -726 h 3133"/>
                <a:gd name="T112" fmla="+- 0 2481 2004"/>
                <a:gd name="T113" fmla="*/ T112 w 720"/>
                <a:gd name="T114" fmla="+- 0 -717 -727"/>
                <a:gd name="T115" fmla="*/ -717 h 3133"/>
                <a:gd name="T116" fmla="+- 0 2446 2004"/>
                <a:gd name="T117" fmla="*/ T116 w 720"/>
                <a:gd name="T118" fmla="+- 0 -701 -727"/>
                <a:gd name="T119" fmla="*/ -701 h 3133"/>
                <a:gd name="T120" fmla="+- 0 2414 2004"/>
                <a:gd name="T121" fmla="*/ T120 w 720"/>
                <a:gd name="T122" fmla="+- 0 -677 -727"/>
                <a:gd name="T123" fmla="*/ -677 h 3133"/>
                <a:gd name="T124" fmla="+- 0 2389 2004"/>
                <a:gd name="T125" fmla="*/ T124 w 720"/>
                <a:gd name="T126" fmla="+- 0 -647 -727"/>
                <a:gd name="T127" fmla="*/ -647 h 3133"/>
                <a:gd name="T128" fmla="+- 0 2370 2004"/>
                <a:gd name="T129" fmla="*/ T128 w 720"/>
                <a:gd name="T130" fmla="+- 0 -611 -727"/>
                <a:gd name="T131" fmla="*/ -611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20" h="3133">
                  <a:moveTo>
                    <a:pt x="359" y="136"/>
                  </a:moveTo>
                  <a:lnTo>
                    <a:pt x="357" y="143"/>
                  </a:lnTo>
                  <a:lnTo>
                    <a:pt x="354" y="163"/>
                  </a:lnTo>
                  <a:lnTo>
                    <a:pt x="353" y="183"/>
                  </a:lnTo>
                  <a:lnTo>
                    <a:pt x="354" y="203"/>
                  </a:lnTo>
                  <a:lnTo>
                    <a:pt x="357" y="222"/>
                  </a:lnTo>
                  <a:lnTo>
                    <a:pt x="362" y="241"/>
                  </a:lnTo>
                  <a:lnTo>
                    <a:pt x="369" y="259"/>
                  </a:lnTo>
                  <a:lnTo>
                    <a:pt x="378" y="277"/>
                  </a:lnTo>
                  <a:lnTo>
                    <a:pt x="387" y="291"/>
                  </a:lnTo>
                  <a:lnTo>
                    <a:pt x="441" y="240"/>
                  </a:lnTo>
                  <a:lnTo>
                    <a:pt x="430" y="221"/>
                  </a:lnTo>
                  <a:lnTo>
                    <a:pt x="424" y="200"/>
                  </a:lnTo>
                  <a:lnTo>
                    <a:pt x="422" y="177"/>
                  </a:lnTo>
                  <a:lnTo>
                    <a:pt x="424" y="155"/>
                  </a:lnTo>
                  <a:lnTo>
                    <a:pt x="431" y="133"/>
                  </a:lnTo>
                  <a:lnTo>
                    <a:pt x="441" y="114"/>
                  </a:lnTo>
                  <a:lnTo>
                    <a:pt x="455" y="98"/>
                  </a:lnTo>
                  <a:lnTo>
                    <a:pt x="472" y="84"/>
                  </a:lnTo>
                  <a:lnTo>
                    <a:pt x="491" y="73"/>
                  </a:lnTo>
                  <a:lnTo>
                    <a:pt x="512" y="67"/>
                  </a:lnTo>
                  <a:lnTo>
                    <a:pt x="534" y="65"/>
                  </a:lnTo>
                  <a:lnTo>
                    <a:pt x="557" y="67"/>
                  </a:lnTo>
                  <a:lnTo>
                    <a:pt x="578" y="74"/>
                  </a:lnTo>
                  <a:lnTo>
                    <a:pt x="598" y="84"/>
                  </a:lnTo>
                  <a:lnTo>
                    <a:pt x="614" y="98"/>
                  </a:lnTo>
                  <a:lnTo>
                    <a:pt x="628" y="115"/>
                  </a:lnTo>
                  <a:lnTo>
                    <a:pt x="639" y="134"/>
                  </a:lnTo>
                  <a:lnTo>
                    <a:pt x="645" y="155"/>
                  </a:lnTo>
                  <a:lnTo>
                    <a:pt x="647" y="177"/>
                  </a:lnTo>
                  <a:lnTo>
                    <a:pt x="645" y="200"/>
                  </a:lnTo>
                  <a:lnTo>
                    <a:pt x="638" y="222"/>
                  </a:lnTo>
                  <a:lnTo>
                    <a:pt x="641" y="335"/>
                  </a:lnTo>
                  <a:lnTo>
                    <a:pt x="657" y="323"/>
                  </a:lnTo>
                  <a:lnTo>
                    <a:pt x="672" y="308"/>
                  </a:lnTo>
                  <a:lnTo>
                    <a:pt x="686" y="292"/>
                  </a:lnTo>
                  <a:lnTo>
                    <a:pt x="697" y="274"/>
                  </a:lnTo>
                  <a:lnTo>
                    <a:pt x="706" y="254"/>
                  </a:lnTo>
                  <a:lnTo>
                    <a:pt x="714" y="234"/>
                  </a:lnTo>
                  <a:lnTo>
                    <a:pt x="719" y="204"/>
                  </a:lnTo>
                  <a:lnTo>
                    <a:pt x="721" y="184"/>
                  </a:lnTo>
                  <a:lnTo>
                    <a:pt x="719" y="164"/>
                  </a:lnTo>
                  <a:lnTo>
                    <a:pt x="716" y="144"/>
                  </a:lnTo>
                  <a:lnTo>
                    <a:pt x="711" y="125"/>
                  </a:lnTo>
                  <a:lnTo>
                    <a:pt x="703" y="106"/>
                  </a:lnTo>
                  <a:lnTo>
                    <a:pt x="694" y="89"/>
                  </a:lnTo>
                  <a:lnTo>
                    <a:pt x="683" y="73"/>
                  </a:lnTo>
                  <a:lnTo>
                    <a:pt x="670" y="58"/>
                  </a:lnTo>
                  <a:lnTo>
                    <a:pt x="656" y="44"/>
                  </a:lnTo>
                  <a:lnTo>
                    <a:pt x="640" y="32"/>
                  </a:lnTo>
                  <a:lnTo>
                    <a:pt x="623" y="21"/>
                  </a:lnTo>
                  <a:lnTo>
                    <a:pt x="604" y="13"/>
                  </a:lnTo>
                  <a:lnTo>
                    <a:pt x="585" y="6"/>
                  </a:lnTo>
                  <a:lnTo>
                    <a:pt x="557" y="1"/>
                  </a:lnTo>
                  <a:lnTo>
                    <a:pt x="536" y="0"/>
                  </a:lnTo>
                  <a:lnTo>
                    <a:pt x="516" y="1"/>
                  </a:lnTo>
                  <a:lnTo>
                    <a:pt x="497" y="4"/>
                  </a:lnTo>
                  <a:lnTo>
                    <a:pt x="477" y="10"/>
                  </a:lnTo>
                  <a:lnTo>
                    <a:pt x="459" y="17"/>
                  </a:lnTo>
                  <a:lnTo>
                    <a:pt x="442" y="26"/>
                  </a:lnTo>
                  <a:lnTo>
                    <a:pt x="425" y="37"/>
                  </a:lnTo>
                  <a:lnTo>
                    <a:pt x="410" y="50"/>
                  </a:lnTo>
                  <a:lnTo>
                    <a:pt x="397" y="64"/>
                  </a:lnTo>
                  <a:lnTo>
                    <a:pt x="385" y="80"/>
                  </a:lnTo>
                  <a:lnTo>
                    <a:pt x="374" y="98"/>
                  </a:lnTo>
                  <a:lnTo>
                    <a:pt x="366" y="116"/>
                  </a:lnTo>
                  <a:lnTo>
                    <a:pt x="359" y="136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100F5793-F9CE-6149-04C9-96AE90CD8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-727"/>
              <a:ext cx="720" cy="3133"/>
            </a:xfrm>
            <a:custGeom>
              <a:avLst/>
              <a:gdLst>
                <a:gd name="T0" fmla="+- 0 2391 2004"/>
                <a:gd name="T1" fmla="*/ T0 w 720"/>
                <a:gd name="T2" fmla="+- 0 -436 -727"/>
                <a:gd name="T3" fmla="*/ -436 h 3133"/>
                <a:gd name="T4" fmla="+- 0 2031 2004"/>
                <a:gd name="T5" fmla="*/ T4 w 720"/>
                <a:gd name="T6" fmla="+- 0 207 -727"/>
                <a:gd name="T7" fmla="*/ 207 h 3133"/>
                <a:gd name="T8" fmla="+- 0 2006 2004"/>
                <a:gd name="T9" fmla="*/ T8 w 720"/>
                <a:gd name="T10" fmla="+- 0 282 -727"/>
                <a:gd name="T11" fmla="*/ 282 h 3133"/>
                <a:gd name="T12" fmla="+- 0 2004 2004"/>
                <a:gd name="T13" fmla="*/ T12 w 720"/>
                <a:gd name="T14" fmla="+- 0 301 -727"/>
                <a:gd name="T15" fmla="*/ 301 h 3133"/>
                <a:gd name="T16" fmla="+- 0 2004 2004"/>
                <a:gd name="T17" fmla="*/ T16 w 720"/>
                <a:gd name="T18" fmla="+- 0 321 -727"/>
                <a:gd name="T19" fmla="*/ 321 h 3133"/>
                <a:gd name="T20" fmla="+- 0 2023 2004"/>
                <a:gd name="T21" fmla="*/ T20 w 720"/>
                <a:gd name="T22" fmla="+- 0 397 -727"/>
                <a:gd name="T23" fmla="*/ 397 h 3133"/>
                <a:gd name="T24" fmla="+- 0 3082 2004"/>
                <a:gd name="T25" fmla="*/ T24 w 720"/>
                <a:gd name="T26" fmla="+- 0 2252 -727"/>
                <a:gd name="T27" fmla="*/ 2252 h 3133"/>
                <a:gd name="T28" fmla="+- 0 3078 2004"/>
                <a:gd name="T29" fmla="*/ T28 w 720"/>
                <a:gd name="T30" fmla="+- 0 2272 -727"/>
                <a:gd name="T31" fmla="*/ 2272 h 3133"/>
                <a:gd name="T32" fmla="+- 0 3078 2004"/>
                <a:gd name="T33" fmla="*/ T32 w 720"/>
                <a:gd name="T34" fmla="+- 0 2291 -727"/>
                <a:gd name="T35" fmla="*/ 2291 h 3133"/>
                <a:gd name="T36" fmla="+- 0 3081 2004"/>
                <a:gd name="T37" fmla="*/ T36 w 720"/>
                <a:gd name="T38" fmla="+- 0 2311 -727"/>
                <a:gd name="T39" fmla="*/ 2311 h 3133"/>
                <a:gd name="T40" fmla="+- 0 3088 2004"/>
                <a:gd name="T41" fmla="*/ T40 w 720"/>
                <a:gd name="T42" fmla="+- 0 2330 -727"/>
                <a:gd name="T43" fmla="*/ 2330 h 3133"/>
                <a:gd name="T44" fmla="+- 0 3092 2004"/>
                <a:gd name="T45" fmla="*/ T44 w 720"/>
                <a:gd name="T46" fmla="+- 0 2339 -727"/>
                <a:gd name="T47" fmla="*/ 2339 h 3133"/>
                <a:gd name="T48" fmla="+- 0 3103 2004"/>
                <a:gd name="T49" fmla="*/ T48 w 720"/>
                <a:gd name="T50" fmla="+- 0 2356 -727"/>
                <a:gd name="T51" fmla="*/ 2356 h 3133"/>
                <a:gd name="T52" fmla="+- 0 3115 2004"/>
                <a:gd name="T53" fmla="*/ T52 w 720"/>
                <a:gd name="T54" fmla="+- 0 2370 -727"/>
                <a:gd name="T55" fmla="*/ 2370 h 3133"/>
                <a:gd name="T56" fmla="+- 0 3130 2004"/>
                <a:gd name="T57" fmla="*/ T56 w 720"/>
                <a:gd name="T58" fmla="+- 0 2382 -727"/>
                <a:gd name="T59" fmla="*/ 2382 h 3133"/>
                <a:gd name="T60" fmla="+- 0 3146 2004"/>
                <a:gd name="T61" fmla="*/ T60 w 720"/>
                <a:gd name="T62" fmla="+- 0 2392 -727"/>
                <a:gd name="T63" fmla="*/ 2392 h 3133"/>
                <a:gd name="T64" fmla="+- 0 3163 2004"/>
                <a:gd name="T65" fmla="*/ T64 w 720"/>
                <a:gd name="T66" fmla="+- 0 2399 -727"/>
                <a:gd name="T67" fmla="*/ 2399 h 3133"/>
                <a:gd name="T68" fmla="+- 0 3181 2004"/>
                <a:gd name="T69" fmla="*/ T68 w 720"/>
                <a:gd name="T70" fmla="+- 0 2404 -727"/>
                <a:gd name="T71" fmla="*/ 2404 h 3133"/>
                <a:gd name="T72" fmla="+- 0 3200 2004"/>
                <a:gd name="T73" fmla="*/ T72 w 720"/>
                <a:gd name="T74" fmla="+- 0 2405 -727"/>
                <a:gd name="T75" fmla="*/ 2405 h 3133"/>
                <a:gd name="T76" fmla="+- 0 3219 2004"/>
                <a:gd name="T77" fmla="*/ T76 w 720"/>
                <a:gd name="T78" fmla="+- 0 2404 -727"/>
                <a:gd name="T79" fmla="*/ 2404 h 3133"/>
                <a:gd name="T80" fmla="+- 0 3238 2004"/>
                <a:gd name="T81" fmla="*/ T80 w 720"/>
                <a:gd name="T82" fmla="+- 0 2400 -727"/>
                <a:gd name="T83" fmla="*/ 2400 h 3133"/>
                <a:gd name="T84" fmla="+- 0 3256 2004"/>
                <a:gd name="T85" fmla="*/ T84 w 720"/>
                <a:gd name="T86" fmla="+- 0 2393 -727"/>
                <a:gd name="T87" fmla="*/ 2393 h 3133"/>
                <a:gd name="T88" fmla="+- 0 3276 2004"/>
                <a:gd name="T89" fmla="*/ T88 w 720"/>
                <a:gd name="T90" fmla="+- 0 2381 -727"/>
                <a:gd name="T91" fmla="*/ 2381 h 3133"/>
                <a:gd name="T92" fmla="+- 0 3291 2004"/>
                <a:gd name="T93" fmla="*/ T92 w 720"/>
                <a:gd name="T94" fmla="+- 0 2368 -727"/>
                <a:gd name="T95" fmla="*/ 2368 h 3133"/>
                <a:gd name="T96" fmla="+- 0 3303 2004"/>
                <a:gd name="T97" fmla="*/ T96 w 720"/>
                <a:gd name="T98" fmla="+- 0 2354 -727"/>
                <a:gd name="T99" fmla="*/ 2354 h 3133"/>
                <a:gd name="T100" fmla="+- 0 3313 2004"/>
                <a:gd name="T101" fmla="*/ T100 w 720"/>
                <a:gd name="T102" fmla="+- 0 2337 -727"/>
                <a:gd name="T103" fmla="*/ 2337 h 3133"/>
                <a:gd name="T104" fmla="+- 0 3320 2004"/>
                <a:gd name="T105" fmla="*/ T104 w 720"/>
                <a:gd name="T106" fmla="+- 0 2320 -727"/>
                <a:gd name="T107" fmla="*/ 2320 h 3133"/>
                <a:gd name="T108" fmla="+- 0 3324 2004"/>
                <a:gd name="T109" fmla="*/ T108 w 720"/>
                <a:gd name="T110" fmla="+- 0 2302 -727"/>
                <a:gd name="T111" fmla="*/ 2302 h 3133"/>
                <a:gd name="T112" fmla="+- 0 3326 2004"/>
                <a:gd name="T113" fmla="*/ T112 w 720"/>
                <a:gd name="T114" fmla="+- 0 2283 -727"/>
                <a:gd name="T115" fmla="*/ 2283 h 3133"/>
                <a:gd name="T116" fmla="+- 0 3325 2004"/>
                <a:gd name="T117" fmla="*/ T116 w 720"/>
                <a:gd name="T118" fmla="+- 0 2264 -727"/>
                <a:gd name="T119" fmla="*/ 2264 h 3133"/>
                <a:gd name="T120" fmla="+- 0 3321 2004"/>
                <a:gd name="T121" fmla="*/ T120 w 720"/>
                <a:gd name="T122" fmla="+- 0 2246 -727"/>
                <a:gd name="T123" fmla="*/ 2246 h 3133"/>
                <a:gd name="T124" fmla="+- 0 3313 2004"/>
                <a:gd name="T125" fmla="*/ T124 w 720"/>
                <a:gd name="T126" fmla="+- 0 2227 -727"/>
                <a:gd name="T127" fmla="*/ 2227 h 3133"/>
                <a:gd name="T128" fmla="+- 0 3301 2004"/>
                <a:gd name="T129" fmla="*/ T128 w 720"/>
                <a:gd name="T130" fmla="+- 0 2206 -727"/>
                <a:gd name="T131" fmla="*/ 2206 h 3133"/>
                <a:gd name="T132" fmla="+- 0 3287 2004"/>
                <a:gd name="T133" fmla="*/ T132 w 720"/>
                <a:gd name="T134" fmla="+- 0 2191 -727"/>
                <a:gd name="T135" fmla="*/ 2191 h 3133"/>
                <a:gd name="T136" fmla="+- 0 3271 2004"/>
                <a:gd name="T137" fmla="*/ T136 w 720"/>
                <a:gd name="T138" fmla="+- 0 2179 -727"/>
                <a:gd name="T139" fmla="*/ 2179 h 3133"/>
                <a:gd name="T140" fmla="+- 0 3258 2004"/>
                <a:gd name="T141" fmla="*/ T140 w 720"/>
                <a:gd name="T142" fmla="+- 0 2171 -727"/>
                <a:gd name="T143" fmla="*/ 2171 h 3133"/>
                <a:gd name="T144" fmla="+- 0 2236 2004"/>
                <a:gd name="T145" fmla="*/ T144 w 720"/>
                <a:gd name="T146" fmla="+- 0 376 -727"/>
                <a:gd name="T147" fmla="*/ 376 h 3133"/>
                <a:gd name="T148" fmla="+- 0 2228 2004"/>
                <a:gd name="T149" fmla="*/ T148 w 720"/>
                <a:gd name="T150" fmla="+- 0 358 -727"/>
                <a:gd name="T151" fmla="*/ 358 h 3133"/>
                <a:gd name="T152" fmla="+- 0 2222 2004"/>
                <a:gd name="T153" fmla="*/ T152 w 720"/>
                <a:gd name="T154" fmla="+- 0 339 -727"/>
                <a:gd name="T155" fmla="*/ 339 h 3133"/>
                <a:gd name="T156" fmla="+- 0 2219 2004"/>
                <a:gd name="T157" fmla="*/ T156 w 720"/>
                <a:gd name="T158" fmla="+- 0 320 -727"/>
                <a:gd name="T159" fmla="*/ 320 h 3133"/>
                <a:gd name="T160" fmla="+- 0 2218 2004"/>
                <a:gd name="T161" fmla="*/ T160 w 720"/>
                <a:gd name="T162" fmla="+- 0 301 -727"/>
                <a:gd name="T163" fmla="*/ 301 h 3133"/>
                <a:gd name="T164" fmla="+- 0 2221 2004"/>
                <a:gd name="T165" fmla="*/ T164 w 720"/>
                <a:gd name="T166" fmla="+- 0 281 -727"/>
                <a:gd name="T167" fmla="*/ 281 h 3133"/>
                <a:gd name="T168" fmla="+- 0 2234 2004"/>
                <a:gd name="T169" fmla="*/ T168 w 720"/>
                <a:gd name="T170" fmla="+- 0 244 -727"/>
                <a:gd name="T171" fmla="*/ 244 h 3133"/>
                <a:gd name="T172" fmla="+- 0 2567 2004"/>
                <a:gd name="T173" fmla="*/ T172 w 720"/>
                <a:gd name="T174" fmla="+- 0 -361 -727"/>
                <a:gd name="T175" fmla="*/ -361 h 3133"/>
                <a:gd name="T176" fmla="+- 0 2588 2004"/>
                <a:gd name="T177" fmla="*/ T176 w 720"/>
                <a:gd name="T178" fmla="+- 0 -365 -727"/>
                <a:gd name="T179" fmla="*/ -365 h 3133"/>
                <a:gd name="T180" fmla="+- 0 2608 2004"/>
                <a:gd name="T181" fmla="*/ T180 w 720"/>
                <a:gd name="T182" fmla="+- 0 -372 -727"/>
                <a:gd name="T183" fmla="*/ -372 h 3133"/>
                <a:gd name="T184" fmla="+- 0 2627 2004"/>
                <a:gd name="T185" fmla="*/ T184 w 720"/>
                <a:gd name="T186" fmla="+- 0 -381 -727"/>
                <a:gd name="T187" fmla="*/ -381 h 3133"/>
                <a:gd name="T188" fmla="+- 0 2645 2004"/>
                <a:gd name="T189" fmla="*/ T188 w 720"/>
                <a:gd name="T190" fmla="+- 0 -392 -727"/>
                <a:gd name="T191" fmla="*/ -392 h 3133"/>
                <a:gd name="T192" fmla="+- 0 2642 2004"/>
                <a:gd name="T193" fmla="*/ T192 w 720"/>
                <a:gd name="T194" fmla="+- 0 -505 -727"/>
                <a:gd name="T195" fmla="*/ -505 h 3133"/>
                <a:gd name="T196" fmla="+- 0 2632 2004"/>
                <a:gd name="T197" fmla="*/ T196 w 720"/>
                <a:gd name="T198" fmla="+- 0 -486 -727"/>
                <a:gd name="T199" fmla="*/ -486 h 3133"/>
                <a:gd name="T200" fmla="+- 0 2618 2004"/>
                <a:gd name="T201" fmla="*/ T200 w 720"/>
                <a:gd name="T202" fmla="+- 0 -470 -727"/>
                <a:gd name="T203" fmla="*/ -470 h 3133"/>
                <a:gd name="T204" fmla="+- 0 2601 2004"/>
                <a:gd name="T205" fmla="*/ T204 w 720"/>
                <a:gd name="T206" fmla="+- 0 -456 -727"/>
                <a:gd name="T207" fmla="*/ -456 h 3133"/>
                <a:gd name="T208" fmla="+- 0 2582 2004"/>
                <a:gd name="T209" fmla="*/ T208 w 720"/>
                <a:gd name="T210" fmla="+- 0 -445 -727"/>
                <a:gd name="T211" fmla="*/ -445 h 3133"/>
                <a:gd name="T212" fmla="+- 0 2561 2004"/>
                <a:gd name="T213" fmla="*/ T212 w 720"/>
                <a:gd name="T214" fmla="+- 0 -439 -727"/>
                <a:gd name="T215" fmla="*/ -439 h 3133"/>
                <a:gd name="T216" fmla="+- 0 2538 2004"/>
                <a:gd name="T217" fmla="*/ T216 w 720"/>
                <a:gd name="T218" fmla="+- 0 -437 -727"/>
                <a:gd name="T219" fmla="*/ -437 h 3133"/>
                <a:gd name="T220" fmla="+- 0 2516 2004"/>
                <a:gd name="T221" fmla="*/ T220 w 720"/>
                <a:gd name="T222" fmla="+- 0 -439 -727"/>
                <a:gd name="T223" fmla="*/ -439 h 3133"/>
                <a:gd name="T224" fmla="+- 0 2494 2004"/>
                <a:gd name="T225" fmla="*/ T224 w 720"/>
                <a:gd name="T226" fmla="+- 0 -446 -727"/>
                <a:gd name="T227" fmla="*/ -446 h 3133"/>
                <a:gd name="T228" fmla="+- 0 2475 2004"/>
                <a:gd name="T229" fmla="*/ T228 w 720"/>
                <a:gd name="T230" fmla="+- 0 -456 -727"/>
                <a:gd name="T231" fmla="*/ -456 h 3133"/>
                <a:gd name="T232" fmla="+- 0 2459 2004"/>
                <a:gd name="T233" fmla="*/ T232 w 720"/>
                <a:gd name="T234" fmla="+- 0 -470 -727"/>
                <a:gd name="T235" fmla="*/ -470 h 3133"/>
                <a:gd name="T236" fmla="+- 0 2445 2004"/>
                <a:gd name="T237" fmla="*/ T236 w 720"/>
                <a:gd name="T238" fmla="+- 0 -487 -727"/>
                <a:gd name="T239" fmla="*/ -487 h 3133"/>
                <a:gd name="T240" fmla="+- 0 2391 2004"/>
                <a:gd name="T241" fmla="*/ T240 w 720"/>
                <a:gd name="T242" fmla="+- 0 -436 -727"/>
                <a:gd name="T243" fmla="*/ -436 h 3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20" h="3133">
                  <a:moveTo>
                    <a:pt x="387" y="291"/>
                  </a:moveTo>
                  <a:lnTo>
                    <a:pt x="27" y="934"/>
                  </a:lnTo>
                  <a:lnTo>
                    <a:pt x="2" y="1009"/>
                  </a:lnTo>
                  <a:lnTo>
                    <a:pt x="0" y="1028"/>
                  </a:lnTo>
                  <a:lnTo>
                    <a:pt x="0" y="1048"/>
                  </a:lnTo>
                  <a:lnTo>
                    <a:pt x="19" y="1124"/>
                  </a:lnTo>
                  <a:lnTo>
                    <a:pt x="1078" y="2979"/>
                  </a:lnTo>
                  <a:lnTo>
                    <a:pt x="1074" y="2999"/>
                  </a:lnTo>
                  <a:lnTo>
                    <a:pt x="1074" y="3018"/>
                  </a:lnTo>
                  <a:lnTo>
                    <a:pt x="1077" y="3038"/>
                  </a:lnTo>
                  <a:lnTo>
                    <a:pt x="1084" y="3057"/>
                  </a:lnTo>
                  <a:lnTo>
                    <a:pt x="1088" y="3066"/>
                  </a:lnTo>
                  <a:lnTo>
                    <a:pt x="1099" y="3083"/>
                  </a:lnTo>
                  <a:lnTo>
                    <a:pt x="1111" y="3097"/>
                  </a:lnTo>
                  <a:lnTo>
                    <a:pt x="1126" y="3109"/>
                  </a:lnTo>
                  <a:lnTo>
                    <a:pt x="1142" y="3119"/>
                  </a:lnTo>
                  <a:lnTo>
                    <a:pt x="1159" y="3126"/>
                  </a:lnTo>
                  <a:lnTo>
                    <a:pt x="1177" y="3131"/>
                  </a:lnTo>
                  <a:lnTo>
                    <a:pt x="1196" y="3132"/>
                  </a:lnTo>
                  <a:lnTo>
                    <a:pt x="1215" y="3131"/>
                  </a:lnTo>
                  <a:lnTo>
                    <a:pt x="1234" y="3127"/>
                  </a:lnTo>
                  <a:lnTo>
                    <a:pt x="1252" y="3120"/>
                  </a:lnTo>
                  <a:lnTo>
                    <a:pt x="1272" y="3108"/>
                  </a:lnTo>
                  <a:lnTo>
                    <a:pt x="1287" y="3095"/>
                  </a:lnTo>
                  <a:lnTo>
                    <a:pt x="1299" y="3081"/>
                  </a:lnTo>
                  <a:lnTo>
                    <a:pt x="1309" y="3064"/>
                  </a:lnTo>
                  <a:lnTo>
                    <a:pt x="1316" y="3047"/>
                  </a:lnTo>
                  <a:lnTo>
                    <a:pt x="1320" y="3029"/>
                  </a:lnTo>
                  <a:lnTo>
                    <a:pt x="1322" y="3010"/>
                  </a:lnTo>
                  <a:lnTo>
                    <a:pt x="1321" y="2991"/>
                  </a:lnTo>
                  <a:lnTo>
                    <a:pt x="1317" y="2973"/>
                  </a:lnTo>
                  <a:lnTo>
                    <a:pt x="1309" y="2954"/>
                  </a:lnTo>
                  <a:lnTo>
                    <a:pt x="1297" y="2933"/>
                  </a:lnTo>
                  <a:lnTo>
                    <a:pt x="1283" y="2918"/>
                  </a:lnTo>
                  <a:lnTo>
                    <a:pt x="1267" y="2906"/>
                  </a:lnTo>
                  <a:lnTo>
                    <a:pt x="1254" y="2898"/>
                  </a:lnTo>
                  <a:lnTo>
                    <a:pt x="232" y="1103"/>
                  </a:lnTo>
                  <a:lnTo>
                    <a:pt x="224" y="1085"/>
                  </a:lnTo>
                  <a:lnTo>
                    <a:pt x="218" y="1066"/>
                  </a:lnTo>
                  <a:lnTo>
                    <a:pt x="215" y="1047"/>
                  </a:lnTo>
                  <a:lnTo>
                    <a:pt x="214" y="1028"/>
                  </a:lnTo>
                  <a:lnTo>
                    <a:pt x="217" y="1008"/>
                  </a:lnTo>
                  <a:lnTo>
                    <a:pt x="230" y="971"/>
                  </a:lnTo>
                  <a:lnTo>
                    <a:pt x="563" y="366"/>
                  </a:lnTo>
                  <a:lnTo>
                    <a:pt x="584" y="362"/>
                  </a:lnTo>
                  <a:lnTo>
                    <a:pt x="604" y="355"/>
                  </a:lnTo>
                  <a:lnTo>
                    <a:pt x="623" y="346"/>
                  </a:lnTo>
                  <a:lnTo>
                    <a:pt x="641" y="335"/>
                  </a:lnTo>
                  <a:lnTo>
                    <a:pt x="638" y="222"/>
                  </a:lnTo>
                  <a:lnTo>
                    <a:pt x="628" y="241"/>
                  </a:lnTo>
                  <a:lnTo>
                    <a:pt x="614" y="257"/>
                  </a:lnTo>
                  <a:lnTo>
                    <a:pt x="597" y="271"/>
                  </a:lnTo>
                  <a:lnTo>
                    <a:pt x="578" y="282"/>
                  </a:lnTo>
                  <a:lnTo>
                    <a:pt x="557" y="288"/>
                  </a:lnTo>
                  <a:lnTo>
                    <a:pt x="534" y="290"/>
                  </a:lnTo>
                  <a:lnTo>
                    <a:pt x="512" y="288"/>
                  </a:lnTo>
                  <a:lnTo>
                    <a:pt x="490" y="281"/>
                  </a:lnTo>
                  <a:lnTo>
                    <a:pt x="471" y="271"/>
                  </a:lnTo>
                  <a:lnTo>
                    <a:pt x="455" y="257"/>
                  </a:lnTo>
                  <a:lnTo>
                    <a:pt x="441" y="240"/>
                  </a:lnTo>
                  <a:lnTo>
                    <a:pt x="387" y="291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8" name="Freeform 58">
              <a:extLst>
                <a:ext uri="{FF2B5EF4-FFF2-40B4-BE49-F238E27FC236}">
                  <a16:creationId xmlns:a16="http://schemas.microsoft.com/office/drawing/2014/main" id="{3F6CC06E-F35C-566F-71B1-663EE4A6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548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548 548"/>
                <a:gd name="T3" fmla="*/ 548 h 264"/>
                <a:gd name="T4" fmla="+- 0 3913 3655"/>
                <a:gd name="T5" fmla="*/ T4 w 1043"/>
                <a:gd name="T6" fmla="+- 0 812 548"/>
                <a:gd name="T7" fmla="*/ 812 h 264"/>
                <a:gd name="T8" fmla="+- 0 4698 3655"/>
                <a:gd name="T9" fmla="*/ T8 w 1043"/>
                <a:gd name="T10" fmla="+- 0 812 548"/>
                <a:gd name="T11" fmla="*/ 812 h 264"/>
                <a:gd name="T12" fmla="+- 0 4698 3655"/>
                <a:gd name="T13" fmla="*/ T12 w 1043"/>
                <a:gd name="T14" fmla="+- 0 548 548"/>
                <a:gd name="T15" fmla="*/ 548 h 264"/>
                <a:gd name="T16" fmla="+- 0 3655 3655"/>
                <a:gd name="T17" fmla="*/ T16 w 1043"/>
                <a:gd name="T18" fmla="+- 0 548 548"/>
                <a:gd name="T19" fmla="*/ 548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0"/>
                  </a:moveTo>
                  <a:lnTo>
                    <a:pt x="258" y="264"/>
                  </a:lnTo>
                  <a:lnTo>
                    <a:pt x="1043" y="264"/>
                  </a:lnTo>
                  <a:lnTo>
                    <a:pt x="10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AD9E2096-7C9B-A8FE-BDB9-7B7079BE9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770"/>
              <a:ext cx="1043" cy="264"/>
            </a:xfrm>
            <a:custGeom>
              <a:avLst/>
              <a:gdLst>
                <a:gd name="T0" fmla="+- 0 3655 3655"/>
                <a:gd name="T1" fmla="*/ T0 w 1043"/>
                <a:gd name="T2" fmla="+- 0 2034 1770"/>
                <a:gd name="T3" fmla="*/ 2034 h 264"/>
                <a:gd name="T4" fmla="+- 0 4698 3655"/>
                <a:gd name="T5" fmla="*/ T4 w 1043"/>
                <a:gd name="T6" fmla="+- 0 2034 1770"/>
                <a:gd name="T7" fmla="*/ 2034 h 264"/>
                <a:gd name="T8" fmla="+- 0 4698 3655"/>
                <a:gd name="T9" fmla="*/ T8 w 1043"/>
                <a:gd name="T10" fmla="+- 0 1770 1770"/>
                <a:gd name="T11" fmla="*/ 1770 h 264"/>
                <a:gd name="T12" fmla="+- 0 3913 3655"/>
                <a:gd name="T13" fmla="*/ T12 w 1043"/>
                <a:gd name="T14" fmla="+- 0 1770 1770"/>
                <a:gd name="T15" fmla="*/ 1770 h 264"/>
                <a:gd name="T16" fmla="+- 0 3655 3655"/>
                <a:gd name="T17" fmla="*/ T16 w 1043"/>
                <a:gd name="T18" fmla="+- 0 2034 1770"/>
                <a:gd name="T19" fmla="*/ 2034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264">
                  <a:moveTo>
                    <a:pt x="0" y="264"/>
                  </a:moveTo>
                  <a:lnTo>
                    <a:pt x="1043" y="264"/>
                  </a:lnTo>
                  <a:lnTo>
                    <a:pt x="1043" y="0"/>
                  </a:lnTo>
                  <a:lnTo>
                    <a:pt x="258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B56157CB-5829-A0B4-FE10-62357B216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139"/>
              <a:ext cx="1043" cy="310"/>
            </a:xfrm>
            <a:custGeom>
              <a:avLst/>
              <a:gdLst>
                <a:gd name="T0" fmla="+- 0 4698 3655"/>
                <a:gd name="T1" fmla="*/ T0 w 1043"/>
                <a:gd name="T2" fmla="+- 0 1448 1139"/>
                <a:gd name="T3" fmla="*/ 1448 h 310"/>
                <a:gd name="T4" fmla="+- 0 4698 3655"/>
                <a:gd name="T5" fmla="*/ T4 w 1043"/>
                <a:gd name="T6" fmla="+- 0 1139 1139"/>
                <a:gd name="T7" fmla="*/ 1139 h 310"/>
                <a:gd name="T8" fmla="+- 0 3655 3655"/>
                <a:gd name="T9" fmla="*/ T8 w 1043"/>
                <a:gd name="T10" fmla="+- 0 1139 1139"/>
                <a:gd name="T11" fmla="*/ 1139 h 310"/>
                <a:gd name="T12" fmla="+- 0 3655 3655"/>
                <a:gd name="T13" fmla="*/ T12 w 1043"/>
                <a:gd name="T14" fmla="+- 0 1448 1139"/>
                <a:gd name="T15" fmla="*/ 1448 h 310"/>
                <a:gd name="T16" fmla="+- 0 4698 3655"/>
                <a:gd name="T17" fmla="*/ T16 w 1043"/>
                <a:gd name="T18" fmla="+- 0 1448 1139"/>
                <a:gd name="T19" fmla="*/ 1448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43" h="310">
                  <a:moveTo>
                    <a:pt x="1043" y="309"/>
                  </a:moveTo>
                  <a:lnTo>
                    <a:pt x="1043" y="0"/>
                  </a:lnTo>
                  <a:lnTo>
                    <a:pt x="0" y="0"/>
                  </a:lnTo>
                  <a:lnTo>
                    <a:pt x="0" y="309"/>
                  </a:lnTo>
                  <a:lnTo>
                    <a:pt x="1043" y="309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grpSp>
        <p:nvGrpSpPr>
          <p:cNvPr id="51" name="Group 53">
            <a:extLst>
              <a:ext uri="{FF2B5EF4-FFF2-40B4-BE49-F238E27FC236}">
                <a16:creationId xmlns:a16="http://schemas.microsoft.com/office/drawing/2014/main" id="{290321C7-05FE-81FB-1F7E-B29D96F68C15}"/>
              </a:ext>
            </a:extLst>
          </p:cNvPr>
          <p:cNvGrpSpPr>
            <a:grpSpLocks/>
          </p:cNvGrpSpPr>
          <p:nvPr/>
        </p:nvGrpSpPr>
        <p:grpSpPr bwMode="auto">
          <a:xfrm>
            <a:off x="1253830" y="5918183"/>
            <a:ext cx="45719" cy="886154"/>
            <a:chOff x="6831" y="-1453"/>
            <a:chExt cx="165" cy="5243"/>
          </a:xfrm>
        </p:grpSpPr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82A54919-A788-C012-5D43-FCCDC8363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-1453"/>
              <a:ext cx="165" cy="5243"/>
            </a:xfrm>
            <a:custGeom>
              <a:avLst/>
              <a:gdLst>
                <a:gd name="T0" fmla="+- 0 6996 6831"/>
                <a:gd name="T1" fmla="*/ T0 w 165"/>
                <a:gd name="T2" fmla="+- 0 3790 -1453"/>
                <a:gd name="T3" fmla="*/ 3790 h 5243"/>
                <a:gd name="T4" fmla="+- 0 6996 6831"/>
                <a:gd name="T5" fmla="*/ T4 w 165"/>
                <a:gd name="T6" fmla="+- 0 -1453 -1453"/>
                <a:gd name="T7" fmla="*/ -1453 h 5243"/>
                <a:gd name="T8" fmla="+- 0 6831 6831"/>
                <a:gd name="T9" fmla="*/ T8 w 165"/>
                <a:gd name="T10" fmla="+- 0 -1453 -1453"/>
                <a:gd name="T11" fmla="*/ -1453 h 5243"/>
                <a:gd name="T12" fmla="+- 0 6831 6831"/>
                <a:gd name="T13" fmla="*/ T12 w 165"/>
                <a:gd name="T14" fmla="+- 0 3790 -1453"/>
                <a:gd name="T15" fmla="*/ 3790 h 5243"/>
                <a:gd name="T16" fmla="+- 0 6996 6831"/>
                <a:gd name="T17" fmla="*/ T16 w 165"/>
                <a:gd name="T18" fmla="+- 0 3790 -1453"/>
                <a:gd name="T19" fmla="*/ 3790 h 52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65" h="5243">
                  <a:moveTo>
                    <a:pt x="165" y="5243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5243"/>
                  </a:lnTo>
                  <a:lnTo>
                    <a:pt x="165" y="5243"/>
                  </a:lnTo>
                  <a:close/>
                </a:path>
              </a:pathLst>
            </a:custGeom>
            <a:solidFill>
              <a:srgbClr val="15B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60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7C519EC-A8F4-4AE2-1D1A-6D1A5ECD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55" y="5896373"/>
            <a:ext cx="251126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EMDDAD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 M A R A F I Q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2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FC1247-B4B2-463E-8E62-2B4CD2726603}"/>
              </a:ext>
            </a:extLst>
          </p:cNvPr>
          <p:cNvSpPr/>
          <p:nvPr/>
        </p:nvSpPr>
        <p:spPr>
          <a:xfrm>
            <a:off x="-1" y="0"/>
            <a:ext cx="201986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CC6FF6-5E33-41FC-B257-4207BC45D4DD}"/>
              </a:ext>
            </a:extLst>
          </p:cNvPr>
          <p:cNvGrpSpPr/>
          <p:nvPr/>
        </p:nvGrpSpPr>
        <p:grpSpPr>
          <a:xfrm>
            <a:off x="2019868" y="0"/>
            <a:ext cx="9248767" cy="6858000"/>
            <a:chOff x="504967" y="0"/>
            <a:chExt cx="9112678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0654C-5626-436B-8C33-C654A9B72F3B}"/>
                </a:ext>
              </a:extLst>
            </p:cNvPr>
            <p:cNvSpPr/>
            <p:nvPr/>
          </p:nvSpPr>
          <p:spPr>
            <a:xfrm>
              <a:off x="504967" y="0"/>
              <a:ext cx="4817659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32500C-5512-4E85-8FBD-12F434F6EE6B}"/>
                </a:ext>
              </a:extLst>
            </p:cNvPr>
            <p:cNvSpPr txBox="1"/>
            <p:nvPr/>
          </p:nvSpPr>
          <p:spPr>
            <a:xfrm>
              <a:off x="5737929" y="1026513"/>
              <a:ext cx="38369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600" dirty="0"/>
                <a:t>شركة إمداد المرافق للتشغيل والصيانة</a:t>
              </a:r>
            </a:p>
            <a:p>
              <a:pPr algn="r"/>
              <a:r>
                <a:rPr lang="ar-SA" sz="1600" dirty="0"/>
                <a:t>7406 - حي العارض وحدة رقم 13 الطابق الثاني الرياض 13337 - 5108 </a:t>
              </a:r>
            </a:p>
            <a:p>
              <a:pPr algn="r"/>
              <a:r>
                <a:rPr lang="ar-SA" sz="1600" dirty="0"/>
                <a:t>المملكة العربية السعودية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45C448-A496-457E-9962-D15D8AB9AF4D}"/>
                </a:ext>
              </a:extLst>
            </p:cNvPr>
            <p:cNvSpPr txBox="1"/>
            <p:nvPr/>
          </p:nvSpPr>
          <p:spPr>
            <a:xfrm>
              <a:off x="7232553" y="3287860"/>
              <a:ext cx="2342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1600" dirty="0">
                  <a:latin typeface="Georgia" panose="02040502050405020303" pitchFamily="18" charset="0"/>
                </a:rPr>
                <a:t>حسين بن محمد بن يوسف  </a:t>
              </a:r>
              <a:endParaRPr lang="en-US" sz="1600" dirty="0">
                <a:latin typeface="Georgia" panose="02040502050405020303" pitchFamily="18" charset="0"/>
              </a:endParaRPr>
            </a:p>
            <a:p>
              <a:pPr algn="r"/>
              <a:r>
                <a:rPr lang="en-US" sz="1600" dirty="0">
                  <a:latin typeface="Georgia Pro Light" panose="02040302050405020303" pitchFamily="18" charset="0"/>
                </a:rPr>
                <a:t>+966 59 244 3133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0075FB-B159-45E3-BE68-1EA181D22035}"/>
                </a:ext>
              </a:extLst>
            </p:cNvPr>
            <p:cNvSpPr txBox="1"/>
            <p:nvPr/>
          </p:nvSpPr>
          <p:spPr>
            <a:xfrm>
              <a:off x="7232553" y="5469214"/>
              <a:ext cx="2385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Georgia" panose="02040502050405020303" pitchFamily="18" charset="0"/>
                </a:rPr>
                <a:t>Company @gmail.com</a:t>
              </a:r>
            </a:p>
            <a:p>
              <a:pPr algn="r"/>
              <a:endParaRPr lang="en-US" sz="1600" dirty="0">
                <a:latin typeface="Georgia" panose="02040502050405020303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904F45-8E42-4C68-8BEB-634BCDC71631}"/>
                </a:ext>
              </a:extLst>
            </p:cNvPr>
            <p:cNvGrpSpPr/>
            <p:nvPr/>
          </p:nvGrpSpPr>
          <p:grpSpPr>
            <a:xfrm>
              <a:off x="4757200" y="833467"/>
              <a:ext cx="1130854" cy="1130854"/>
              <a:chOff x="4757200" y="833467"/>
              <a:chExt cx="1130854" cy="113085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4E2EF2C-DB08-4A42-8856-36EEF77BBB35}"/>
                  </a:ext>
                </a:extLst>
              </p:cNvPr>
              <p:cNvGrpSpPr/>
              <p:nvPr/>
            </p:nvGrpSpPr>
            <p:grpSpPr>
              <a:xfrm>
                <a:off x="4757200" y="833467"/>
                <a:ext cx="1130854" cy="1130854"/>
                <a:chOff x="4757200" y="833467"/>
                <a:chExt cx="1130854" cy="1130854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0C642C0-A14E-4FBB-9FE6-FDD7374E3518}"/>
                    </a:ext>
                  </a:extLst>
                </p:cNvPr>
                <p:cNvSpPr/>
                <p:nvPr/>
              </p:nvSpPr>
              <p:spPr>
                <a:xfrm>
                  <a:off x="4757200" y="833467"/>
                  <a:ext cx="1130854" cy="113085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031F4C6-051B-4704-9135-44C463B3DD9A}"/>
                    </a:ext>
                  </a:extLst>
                </p:cNvPr>
                <p:cNvSpPr/>
                <p:nvPr/>
              </p:nvSpPr>
              <p:spPr>
                <a:xfrm>
                  <a:off x="4907326" y="983593"/>
                  <a:ext cx="830603" cy="8306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 24">
                <a:extLst>
                  <a:ext uri="{FF2B5EF4-FFF2-40B4-BE49-F238E27FC236}">
                    <a16:creationId xmlns:a16="http://schemas.microsoft.com/office/drawing/2014/main" id="{DAE744CB-0942-40E7-8FBD-FF51FF67FA46}"/>
                  </a:ext>
                </a:extLst>
              </p:cNvPr>
              <p:cNvSpPr/>
              <p:nvPr/>
            </p:nvSpPr>
            <p:spPr>
              <a:xfrm>
                <a:off x="5138397" y="1232667"/>
                <a:ext cx="368461" cy="332455"/>
              </a:xfrm>
              <a:custGeom>
                <a:avLst/>
                <a:gdLst>
                  <a:gd name="connsiteX0" fmla="*/ 154760 w 299964"/>
                  <a:gd name="connsiteY0" fmla="*/ 63510 h 270650"/>
                  <a:gd name="connsiteX1" fmla="*/ 256754 w 299964"/>
                  <a:gd name="connsiteY1" fmla="*/ 137360 h 270650"/>
                  <a:gd name="connsiteX2" fmla="*/ 255178 w 299964"/>
                  <a:gd name="connsiteY2" fmla="*/ 270650 h 270650"/>
                  <a:gd name="connsiteX3" fmla="*/ 192923 w 299964"/>
                  <a:gd name="connsiteY3" fmla="*/ 270650 h 270650"/>
                  <a:gd name="connsiteX4" fmla="*/ 192923 w 299964"/>
                  <a:gd name="connsiteY4" fmla="*/ 170683 h 270650"/>
                  <a:gd name="connsiteX5" fmla="*/ 115245 w 299964"/>
                  <a:gd name="connsiteY5" fmla="*/ 170683 h 270650"/>
                  <a:gd name="connsiteX6" fmla="*/ 115245 w 299964"/>
                  <a:gd name="connsiteY6" fmla="*/ 270650 h 270650"/>
                  <a:gd name="connsiteX7" fmla="*/ 51414 w 299964"/>
                  <a:gd name="connsiteY7" fmla="*/ 270650 h 270650"/>
                  <a:gd name="connsiteX8" fmla="*/ 51414 w 299964"/>
                  <a:gd name="connsiteY8" fmla="*/ 137360 h 270650"/>
                  <a:gd name="connsiteX9" fmla="*/ 154760 w 299964"/>
                  <a:gd name="connsiteY9" fmla="*/ 63510 h 270650"/>
                  <a:gd name="connsiteX10" fmla="*/ 149441 w 299964"/>
                  <a:gd name="connsiteY10" fmla="*/ 111 h 270650"/>
                  <a:gd name="connsiteX11" fmla="*/ 167828 w 299964"/>
                  <a:gd name="connsiteY11" fmla="*/ 6100 h 270650"/>
                  <a:gd name="connsiteX12" fmla="*/ 291622 w 299964"/>
                  <a:gd name="connsiteY12" fmla="*/ 91255 h 270650"/>
                  <a:gd name="connsiteX13" fmla="*/ 296572 w 299964"/>
                  <a:gd name="connsiteY13" fmla="*/ 118025 h 270650"/>
                  <a:gd name="connsiteX14" fmla="*/ 269802 w 299964"/>
                  <a:gd name="connsiteY14" fmla="*/ 122975 h 270650"/>
                  <a:gd name="connsiteX15" fmla="*/ 151955 w 299964"/>
                  <a:gd name="connsiteY15" fmla="*/ 41912 h 270650"/>
                  <a:gd name="connsiteX16" fmla="*/ 30393 w 299964"/>
                  <a:gd name="connsiteY16" fmla="*/ 128186 h 270650"/>
                  <a:gd name="connsiteX17" fmla="*/ 3553 w 299964"/>
                  <a:gd name="connsiteY17" fmla="*/ 123629 h 270650"/>
                  <a:gd name="connsiteX18" fmla="*/ 8110 w 299964"/>
                  <a:gd name="connsiteY18" fmla="*/ 96789 h 270650"/>
                  <a:gd name="connsiteX19" fmla="*/ 134860 w 299964"/>
                  <a:gd name="connsiteY19" fmla="*/ 6832 h 270650"/>
                  <a:gd name="connsiteX20" fmla="*/ 134875 w 299964"/>
                  <a:gd name="connsiteY20" fmla="*/ 6798 h 270650"/>
                  <a:gd name="connsiteX21" fmla="*/ 149441 w 299964"/>
                  <a:gd name="connsiteY21" fmla="*/ 111 h 27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9964" h="270650">
                    <a:moveTo>
                      <a:pt x="154760" y="63510"/>
                    </a:moveTo>
                    <a:lnTo>
                      <a:pt x="256754" y="137360"/>
                    </a:lnTo>
                    <a:lnTo>
                      <a:pt x="255178" y="270650"/>
                    </a:lnTo>
                    <a:lnTo>
                      <a:pt x="192923" y="270650"/>
                    </a:lnTo>
                    <a:lnTo>
                      <a:pt x="192923" y="170683"/>
                    </a:lnTo>
                    <a:lnTo>
                      <a:pt x="115245" y="170683"/>
                    </a:lnTo>
                    <a:lnTo>
                      <a:pt x="115245" y="270650"/>
                    </a:lnTo>
                    <a:lnTo>
                      <a:pt x="51414" y="270650"/>
                    </a:lnTo>
                    <a:lnTo>
                      <a:pt x="51414" y="137360"/>
                    </a:lnTo>
                    <a:cubicBezTo>
                      <a:pt x="86988" y="109892"/>
                      <a:pt x="127741" y="83324"/>
                      <a:pt x="154760" y="63510"/>
                    </a:cubicBezTo>
                    <a:close/>
                    <a:moveTo>
                      <a:pt x="149441" y="111"/>
                    </a:moveTo>
                    <a:cubicBezTo>
                      <a:pt x="154487" y="-456"/>
                      <a:pt x="160170" y="1089"/>
                      <a:pt x="167828" y="6100"/>
                    </a:cubicBezTo>
                    <a:lnTo>
                      <a:pt x="291622" y="91255"/>
                    </a:lnTo>
                    <a:cubicBezTo>
                      <a:pt x="300381" y="97280"/>
                      <a:pt x="302598" y="109265"/>
                      <a:pt x="296572" y="118025"/>
                    </a:cubicBezTo>
                    <a:cubicBezTo>
                      <a:pt x="290547" y="126784"/>
                      <a:pt x="278561" y="129001"/>
                      <a:pt x="269802" y="122975"/>
                    </a:cubicBezTo>
                    <a:lnTo>
                      <a:pt x="151955" y="41912"/>
                    </a:lnTo>
                    <a:lnTo>
                      <a:pt x="30393" y="128186"/>
                    </a:lnTo>
                    <a:cubicBezTo>
                      <a:pt x="21723" y="134339"/>
                      <a:pt x="9706" y="132299"/>
                      <a:pt x="3553" y="123629"/>
                    </a:cubicBezTo>
                    <a:cubicBezTo>
                      <a:pt x="-2601" y="114959"/>
                      <a:pt x="-560" y="102942"/>
                      <a:pt x="8110" y="96789"/>
                    </a:cubicBezTo>
                    <a:lnTo>
                      <a:pt x="134860" y="6832"/>
                    </a:lnTo>
                    <a:cubicBezTo>
                      <a:pt x="134865" y="6821"/>
                      <a:pt x="134870" y="6809"/>
                      <a:pt x="134875" y="6798"/>
                    </a:cubicBezTo>
                    <a:cubicBezTo>
                      <a:pt x="139986" y="3359"/>
                      <a:pt x="144395" y="679"/>
                      <a:pt x="149441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BC1B73-120E-4AA5-B86F-E0E52CA95ACF}"/>
                </a:ext>
              </a:extLst>
            </p:cNvPr>
            <p:cNvGrpSpPr/>
            <p:nvPr/>
          </p:nvGrpSpPr>
          <p:grpSpPr>
            <a:xfrm>
              <a:off x="4757200" y="3014821"/>
              <a:ext cx="1130854" cy="1130854"/>
              <a:chOff x="4757200" y="833467"/>
              <a:chExt cx="1130854" cy="113085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755DD7D-3012-4020-BAEB-B9061F722F32}"/>
                  </a:ext>
                </a:extLst>
              </p:cNvPr>
              <p:cNvSpPr/>
              <p:nvPr/>
            </p:nvSpPr>
            <p:spPr>
              <a:xfrm>
                <a:off x="4757200" y="833467"/>
                <a:ext cx="1130854" cy="113085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07308DE-8CE9-406E-A5F1-0463361CCA70}"/>
                  </a:ext>
                </a:extLst>
              </p:cNvPr>
              <p:cNvSpPr/>
              <p:nvPr/>
            </p:nvSpPr>
            <p:spPr>
              <a:xfrm>
                <a:off x="4907326" y="983593"/>
                <a:ext cx="830603" cy="8306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9FC5C0C-6644-4D64-AE8D-C3778CD502F6}"/>
                </a:ext>
              </a:extLst>
            </p:cNvPr>
            <p:cNvGrpSpPr/>
            <p:nvPr/>
          </p:nvGrpSpPr>
          <p:grpSpPr>
            <a:xfrm>
              <a:off x="4757200" y="5196175"/>
              <a:ext cx="1130854" cy="1130854"/>
              <a:chOff x="4757200" y="833467"/>
              <a:chExt cx="1130854" cy="113085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A83594D-327E-4870-ACDD-D229B6917267}"/>
                  </a:ext>
                </a:extLst>
              </p:cNvPr>
              <p:cNvSpPr/>
              <p:nvPr/>
            </p:nvSpPr>
            <p:spPr>
              <a:xfrm>
                <a:off x="4757200" y="833467"/>
                <a:ext cx="1130854" cy="113085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08F3572-B855-4D88-9074-AA2341012F9C}"/>
                  </a:ext>
                </a:extLst>
              </p:cNvPr>
              <p:cNvSpPr/>
              <p:nvPr/>
            </p:nvSpPr>
            <p:spPr>
              <a:xfrm>
                <a:off x="4907326" y="983593"/>
                <a:ext cx="830603" cy="8306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27836109-53E5-4088-A9F5-E6733361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4" y="3429000"/>
              <a:ext cx="290334" cy="307768"/>
            </a:xfrm>
            <a:custGeom>
              <a:avLst/>
              <a:gdLst>
                <a:gd name="connsiteX0" fmla="*/ 635731 w 2840325"/>
                <a:gd name="connsiteY0" fmla="*/ 0 h 2761002"/>
                <a:gd name="connsiteX1" fmla="*/ 729847 w 2840325"/>
                <a:gd name="connsiteY1" fmla="*/ 3774 h 2761002"/>
                <a:gd name="connsiteX2" fmla="*/ 1173306 w 2840325"/>
                <a:gd name="connsiteY2" fmla="*/ 727041 h 2761002"/>
                <a:gd name="connsiteX3" fmla="*/ 1154081 w 2840325"/>
                <a:gd name="connsiteY3" fmla="*/ 759764 h 2761002"/>
                <a:gd name="connsiteX4" fmla="*/ 697279 w 2840325"/>
                <a:gd name="connsiteY4" fmla="*/ 987452 h 2761002"/>
                <a:gd name="connsiteX5" fmla="*/ 1805584 w 2840325"/>
                <a:gd name="connsiteY5" fmla="*/ 2170143 h 2761002"/>
                <a:gd name="connsiteX6" fmla="*/ 2031669 w 2840325"/>
                <a:gd name="connsiteY6" fmla="*/ 1788252 h 2761002"/>
                <a:gd name="connsiteX7" fmla="*/ 2815144 w 2840325"/>
                <a:gd name="connsiteY7" fmla="*/ 2141835 h 2761002"/>
                <a:gd name="connsiteX8" fmla="*/ 2259643 w 2840325"/>
                <a:gd name="connsiteY8" fmla="*/ 2681871 h 2761002"/>
                <a:gd name="connsiteX9" fmla="*/ 185214 w 2840325"/>
                <a:gd name="connsiteY9" fmla="*/ 538873 h 2761002"/>
                <a:gd name="connsiteX10" fmla="*/ 635731 w 2840325"/>
                <a:gd name="connsiteY10" fmla="*/ 0 h 2761002"/>
                <a:gd name="connsiteX0" fmla="*/ 634951 w 2840042"/>
                <a:gd name="connsiteY0" fmla="*/ 0 h 2779288"/>
                <a:gd name="connsiteX1" fmla="*/ 729067 w 2840042"/>
                <a:gd name="connsiteY1" fmla="*/ 3774 h 2779288"/>
                <a:gd name="connsiteX2" fmla="*/ 1172526 w 2840042"/>
                <a:gd name="connsiteY2" fmla="*/ 727041 h 2779288"/>
                <a:gd name="connsiteX3" fmla="*/ 1153301 w 2840042"/>
                <a:gd name="connsiteY3" fmla="*/ 759764 h 2779288"/>
                <a:gd name="connsiteX4" fmla="*/ 696499 w 2840042"/>
                <a:gd name="connsiteY4" fmla="*/ 987452 h 2779288"/>
                <a:gd name="connsiteX5" fmla="*/ 1804804 w 2840042"/>
                <a:gd name="connsiteY5" fmla="*/ 2170143 h 2779288"/>
                <a:gd name="connsiteX6" fmla="*/ 2030889 w 2840042"/>
                <a:gd name="connsiteY6" fmla="*/ 1788252 h 2779288"/>
                <a:gd name="connsiteX7" fmla="*/ 2814364 w 2840042"/>
                <a:gd name="connsiteY7" fmla="*/ 2141835 h 2779288"/>
                <a:gd name="connsiteX8" fmla="*/ 2268388 w 2840042"/>
                <a:gd name="connsiteY8" fmla="*/ 2700921 h 2779288"/>
                <a:gd name="connsiteX9" fmla="*/ 184434 w 2840042"/>
                <a:gd name="connsiteY9" fmla="*/ 538873 h 2779288"/>
                <a:gd name="connsiteX10" fmla="*/ 634951 w 2840042"/>
                <a:gd name="connsiteY10" fmla="*/ 0 h 2779288"/>
                <a:gd name="connsiteX0" fmla="*/ 634951 w 2841036"/>
                <a:gd name="connsiteY0" fmla="*/ 0 h 2779288"/>
                <a:gd name="connsiteX1" fmla="*/ 729067 w 2841036"/>
                <a:gd name="connsiteY1" fmla="*/ 3774 h 2779288"/>
                <a:gd name="connsiteX2" fmla="*/ 1172526 w 2841036"/>
                <a:gd name="connsiteY2" fmla="*/ 727041 h 2779288"/>
                <a:gd name="connsiteX3" fmla="*/ 1153301 w 2841036"/>
                <a:gd name="connsiteY3" fmla="*/ 759764 h 2779288"/>
                <a:gd name="connsiteX4" fmla="*/ 696499 w 2841036"/>
                <a:gd name="connsiteY4" fmla="*/ 987452 h 2779288"/>
                <a:gd name="connsiteX5" fmla="*/ 1804804 w 2841036"/>
                <a:gd name="connsiteY5" fmla="*/ 2170143 h 2779288"/>
                <a:gd name="connsiteX6" fmla="*/ 2030889 w 2841036"/>
                <a:gd name="connsiteY6" fmla="*/ 1788252 h 2779288"/>
                <a:gd name="connsiteX7" fmla="*/ 2814364 w 2841036"/>
                <a:gd name="connsiteY7" fmla="*/ 2141835 h 2779288"/>
                <a:gd name="connsiteX8" fmla="*/ 2268388 w 2841036"/>
                <a:gd name="connsiteY8" fmla="*/ 2700921 h 2779288"/>
                <a:gd name="connsiteX9" fmla="*/ 184434 w 2841036"/>
                <a:gd name="connsiteY9" fmla="*/ 538873 h 2779288"/>
                <a:gd name="connsiteX10" fmla="*/ 634951 w 2841036"/>
                <a:gd name="connsiteY10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1153301 w 2839113"/>
                <a:gd name="connsiteY3" fmla="*/ 759764 h 2779288"/>
                <a:gd name="connsiteX4" fmla="*/ 696499 w 2839113"/>
                <a:gd name="connsiteY4" fmla="*/ 987452 h 2779288"/>
                <a:gd name="connsiteX5" fmla="*/ 1804804 w 2839113"/>
                <a:gd name="connsiteY5" fmla="*/ 2170143 h 2779288"/>
                <a:gd name="connsiteX6" fmla="*/ 2030889 w 2839113"/>
                <a:gd name="connsiteY6" fmla="*/ 1788252 h 2779288"/>
                <a:gd name="connsiteX7" fmla="*/ 2814364 w 2839113"/>
                <a:gd name="connsiteY7" fmla="*/ 2141835 h 2779288"/>
                <a:gd name="connsiteX8" fmla="*/ 2268388 w 2839113"/>
                <a:gd name="connsiteY8" fmla="*/ 2700921 h 2779288"/>
                <a:gd name="connsiteX9" fmla="*/ 184434 w 2839113"/>
                <a:gd name="connsiteY9" fmla="*/ 538873 h 2779288"/>
                <a:gd name="connsiteX10" fmla="*/ 634951 w 2839113"/>
                <a:gd name="connsiteY10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729067 w 2839113"/>
                <a:gd name="connsiteY1" fmla="*/ 3774 h 2779288"/>
                <a:gd name="connsiteX2" fmla="*/ 1172526 w 2839113"/>
                <a:gd name="connsiteY2" fmla="*/ 727041 h 2779288"/>
                <a:gd name="connsiteX3" fmla="*/ 696499 w 2839113"/>
                <a:gd name="connsiteY3" fmla="*/ 987452 h 2779288"/>
                <a:gd name="connsiteX4" fmla="*/ 1804804 w 2839113"/>
                <a:gd name="connsiteY4" fmla="*/ 2170143 h 2779288"/>
                <a:gd name="connsiteX5" fmla="*/ 2030889 w 2839113"/>
                <a:gd name="connsiteY5" fmla="*/ 1788252 h 2779288"/>
                <a:gd name="connsiteX6" fmla="*/ 2814364 w 2839113"/>
                <a:gd name="connsiteY6" fmla="*/ 2141835 h 2779288"/>
                <a:gd name="connsiteX7" fmla="*/ 2268388 w 2839113"/>
                <a:gd name="connsiteY7" fmla="*/ 2700921 h 2779288"/>
                <a:gd name="connsiteX8" fmla="*/ 184434 w 2839113"/>
                <a:gd name="connsiteY8" fmla="*/ 538873 h 2779288"/>
                <a:gd name="connsiteX9" fmla="*/ 634951 w 2839113"/>
                <a:gd name="connsiteY9" fmla="*/ 0 h 2779288"/>
                <a:gd name="connsiteX0" fmla="*/ 634951 w 2839113"/>
                <a:gd name="connsiteY0" fmla="*/ 0 h 2779288"/>
                <a:gd name="connsiteX1" fmla="*/ 1172526 w 2839113"/>
                <a:gd name="connsiteY1" fmla="*/ 727041 h 2779288"/>
                <a:gd name="connsiteX2" fmla="*/ 696499 w 2839113"/>
                <a:gd name="connsiteY2" fmla="*/ 987452 h 2779288"/>
                <a:gd name="connsiteX3" fmla="*/ 1804804 w 2839113"/>
                <a:gd name="connsiteY3" fmla="*/ 2170143 h 2779288"/>
                <a:gd name="connsiteX4" fmla="*/ 2030889 w 2839113"/>
                <a:gd name="connsiteY4" fmla="*/ 1788252 h 2779288"/>
                <a:gd name="connsiteX5" fmla="*/ 2814364 w 2839113"/>
                <a:gd name="connsiteY5" fmla="*/ 2141835 h 2779288"/>
                <a:gd name="connsiteX6" fmla="*/ 2268388 w 2839113"/>
                <a:gd name="connsiteY6" fmla="*/ 2700921 h 2779288"/>
                <a:gd name="connsiteX7" fmla="*/ 184434 w 2839113"/>
                <a:gd name="connsiteY7" fmla="*/ 538873 h 2779288"/>
                <a:gd name="connsiteX8" fmla="*/ 634951 w 2839113"/>
                <a:gd name="connsiteY8" fmla="*/ 0 h 27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9113" h="2779288">
                  <a:moveTo>
                    <a:pt x="634951" y="0"/>
                  </a:moveTo>
                  <a:lnTo>
                    <a:pt x="1172526" y="727041"/>
                  </a:lnTo>
                  <a:cubicBezTo>
                    <a:pt x="1061475" y="975770"/>
                    <a:pt x="874225" y="1005423"/>
                    <a:pt x="696499" y="987452"/>
                  </a:cubicBezTo>
                  <a:cubicBezTo>
                    <a:pt x="251073" y="1846230"/>
                    <a:pt x="1559023" y="2431995"/>
                    <a:pt x="1804804" y="2170143"/>
                  </a:cubicBezTo>
                  <a:cubicBezTo>
                    <a:pt x="1811009" y="1988316"/>
                    <a:pt x="1835290" y="1864195"/>
                    <a:pt x="2030889" y="1788252"/>
                  </a:cubicBezTo>
                  <a:lnTo>
                    <a:pt x="2814364" y="2141835"/>
                  </a:lnTo>
                  <a:cubicBezTo>
                    <a:pt x="2940357" y="2610284"/>
                    <a:pt x="2558789" y="2740386"/>
                    <a:pt x="2268388" y="2700921"/>
                  </a:cubicBezTo>
                  <a:cubicBezTo>
                    <a:pt x="1034091" y="3148684"/>
                    <a:pt x="-543194" y="1577028"/>
                    <a:pt x="184434" y="538873"/>
                  </a:cubicBezTo>
                  <a:cubicBezTo>
                    <a:pt x="195816" y="545508"/>
                    <a:pt x="49512" y="10994"/>
                    <a:pt x="634951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20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1F57CC4-F3D5-43FE-A954-D289F916C1A4}"/>
                </a:ext>
              </a:extLst>
            </p:cNvPr>
            <p:cNvSpPr/>
            <p:nvPr/>
          </p:nvSpPr>
          <p:spPr>
            <a:xfrm>
              <a:off x="5168001" y="5604527"/>
              <a:ext cx="309253" cy="314151"/>
            </a:xfrm>
            <a:custGeom>
              <a:avLst/>
              <a:gdLst/>
              <a:ahLst/>
              <a:cxnLst/>
              <a:rect l="l" t="t" r="r" b="b"/>
              <a:pathLst>
                <a:path w="211410" h="214759">
                  <a:moveTo>
                    <a:pt x="110616" y="0"/>
                  </a:moveTo>
                  <a:cubicBezTo>
                    <a:pt x="129071" y="0"/>
                    <a:pt x="145647" y="3776"/>
                    <a:pt x="160343" y="11329"/>
                  </a:cubicBezTo>
                  <a:cubicBezTo>
                    <a:pt x="175040" y="18882"/>
                    <a:pt x="186630" y="30137"/>
                    <a:pt x="195113" y="45095"/>
                  </a:cubicBezTo>
                  <a:cubicBezTo>
                    <a:pt x="202331" y="57968"/>
                    <a:pt x="205940" y="71958"/>
                    <a:pt x="205940" y="87064"/>
                  </a:cubicBezTo>
                  <a:cubicBezTo>
                    <a:pt x="205940" y="108644"/>
                    <a:pt x="198350" y="127806"/>
                    <a:pt x="183170" y="144549"/>
                  </a:cubicBezTo>
                  <a:cubicBezTo>
                    <a:pt x="169626" y="159581"/>
                    <a:pt x="154818" y="167097"/>
                    <a:pt x="138745" y="167097"/>
                  </a:cubicBezTo>
                  <a:cubicBezTo>
                    <a:pt x="133610" y="167097"/>
                    <a:pt x="129461" y="166315"/>
                    <a:pt x="126299" y="164753"/>
                  </a:cubicBezTo>
                  <a:cubicBezTo>
                    <a:pt x="123136" y="163190"/>
                    <a:pt x="120811" y="160957"/>
                    <a:pt x="119323" y="158055"/>
                  </a:cubicBezTo>
                  <a:cubicBezTo>
                    <a:pt x="118355" y="156195"/>
                    <a:pt x="117648" y="152995"/>
                    <a:pt x="117202" y="148456"/>
                  </a:cubicBezTo>
                  <a:cubicBezTo>
                    <a:pt x="112365" y="154037"/>
                    <a:pt x="106951" y="158520"/>
                    <a:pt x="100961" y="161906"/>
                  </a:cubicBezTo>
                  <a:cubicBezTo>
                    <a:pt x="94971" y="165292"/>
                    <a:pt x="88962" y="166985"/>
                    <a:pt x="82934" y="166985"/>
                  </a:cubicBezTo>
                  <a:cubicBezTo>
                    <a:pt x="76311" y="166985"/>
                    <a:pt x="69874" y="165050"/>
                    <a:pt x="63624" y="161181"/>
                  </a:cubicBezTo>
                  <a:cubicBezTo>
                    <a:pt x="57373" y="157311"/>
                    <a:pt x="52294" y="151358"/>
                    <a:pt x="48387" y="143321"/>
                  </a:cubicBezTo>
                  <a:cubicBezTo>
                    <a:pt x="44481" y="135285"/>
                    <a:pt x="42527" y="126466"/>
                    <a:pt x="42527" y="116867"/>
                  </a:cubicBezTo>
                  <a:cubicBezTo>
                    <a:pt x="42527" y="105035"/>
                    <a:pt x="45560" y="93185"/>
                    <a:pt x="51624" y="81316"/>
                  </a:cubicBezTo>
                  <a:cubicBezTo>
                    <a:pt x="57689" y="69447"/>
                    <a:pt x="65224" y="60536"/>
                    <a:pt x="74228" y="54582"/>
                  </a:cubicBezTo>
                  <a:cubicBezTo>
                    <a:pt x="83232" y="48629"/>
                    <a:pt x="91975" y="45653"/>
                    <a:pt x="100459" y="45653"/>
                  </a:cubicBezTo>
                  <a:cubicBezTo>
                    <a:pt x="106933" y="45653"/>
                    <a:pt x="113109" y="47346"/>
                    <a:pt x="118988" y="50732"/>
                  </a:cubicBezTo>
                  <a:cubicBezTo>
                    <a:pt x="124866" y="54117"/>
                    <a:pt x="129927" y="59271"/>
                    <a:pt x="134168" y="66191"/>
                  </a:cubicBezTo>
                  <a:lnTo>
                    <a:pt x="137963" y="48890"/>
                  </a:lnTo>
                  <a:lnTo>
                    <a:pt x="157943" y="48890"/>
                  </a:lnTo>
                  <a:lnTo>
                    <a:pt x="141870" y="123788"/>
                  </a:lnTo>
                  <a:cubicBezTo>
                    <a:pt x="139638" y="134206"/>
                    <a:pt x="138521" y="139973"/>
                    <a:pt x="138521" y="141089"/>
                  </a:cubicBezTo>
                  <a:cubicBezTo>
                    <a:pt x="138521" y="143098"/>
                    <a:pt x="139284" y="144828"/>
                    <a:pt x="140810" y="146279"/>
                  </a:cubicBezTo>
                  <a:cubicBezTo>
                    <a:pt x="142335" y="147730"/>
                    <a:pt x="144177" y="148456"/>
                    <a:pt x="146335" y="148456"/>
                  </a:cubicBezTo>
                  <a:cubicBezTo>
                    <a:pt x="150279" y="148456"/>
                    <a:pt x="155451" y="146186"/>
                    <a:pt x="161850" y="141647"/>
                  </a:cubicBezTo>
                  <a:cubicBezTo>
                    <a:pt x="170333" y="135694"/>
                    <a:pt x="177049" y="127713"/>
                    <a:pt x="181998" y="117704"/>
                  </a:cubicBezTo>
                  <a:cubicBezTo>
                    <a:pt x="186946" y="107696"/>
                    <a:pt x="189421" y="97371"/>
                    <a:pt x="189421" y="86729"/>
                  </a:cubicBezTo>
                  <a:cubicBezTo>
                    <a:pt x="189421" y="74302"/>
                    <a:pt x="186239" y="62694"/>
                    <a:pt x="179877" y="51904"/>
                  </a:cubicBezTo>
                  <a:cubicBezTo>
                    <a:pt x="173515" y="41114"/>
                    <a:pt x="164027" y="32482"/>
                    <a:pt x="151414" y="26007"/>
                  </a:cubicBezTo>
                  <a:cubicBezTo>
                    <a:pt x="138800" y="19533"/>
                    <a:pt x="124866" y="16296"/>
                    <a:pt x="109611" y="16296"/>
                  </a:cubicBezTo>
                  <a:cubicBezTo>
                    <a:pt x="92199" y="16296"/>
                    <a:pt x="76293" y="20371"/>
                    <a:pt x="61893" y="28519"/>
                  </a:cubicBezTo>
                  <a:cubicBezTo>
                    <a:pt x="47494" y="36667"/>
                    <a:pt x="36332" y="48350"/>
                    <a:pt x="28407" y="63568"/>
                  </a:cubicBezTo>
                  <a:cubicBezTo>
                    <a:pt x="20482" y="78786"/>
                    <a:pt x="16519" y="95101"/>
                    <a:pt x="16519" y="112514"/>
                  </a:cubicBezTo>
                  <a:cubicBezTo>
                    <a:pt x="16519" y="130745"/>
                    <a:pt x="20482" y="146447"/>
                    <a:pt x="28407" y="159618"/>
                  </a:cubicBezTo>
                  <a:cubicBezTo>
                    <a:pt x="36332" y="172789"/>
                    <a:pt x="47792" y="182519"/>
                    <a:pt x="62786" y="188807"/>
                  </a:cubicBezTo>
                  <a:cubicBezTo>
                    <a:pt x="77781" y="195095"/>
                    <a:pt x="94394" y="198239"/>
                    <a:pt x="112625" y="198239"/>
                  </a:cubicBezTo>
                  <a:cubicBezTo>
                    <a:pt x="132122" y="198239"/>
                    <a:pt x="148456" y="194965"/>
                    <a:pt x="161627" y="188416"/>
                  </a:cubicBezTo>
                  <a:cubicBezTo>
                    <a:pt x="174798" y="181868"/>
                    <a:pt x="184658" y="173905"/>
                    <a:pt x="191207" y="164529"/>
                  </a:cubicBezTo>
                  <a:lnTo>
                    <a:pt x="211410" y="164529"/>
                  </a:lnTo>
                  <a:cubicBezTo>
                    <a:pt x="207615" y="172343"/>
                    <a:pt x="201104" y="180305"/>
                    <a:pt x="191876" y="188416"/>
                  </a:cubicBezTo>
                  <a:cubicBezTo>
                    <a:pt x="182649" y="196527"/>
                    <a:pt x="171673" y="202946"/>
                    <a:pt x="158948" y="207671"/>
                  </a:cubicBezTo>
                  <a:cubicBezTo>
                    <a:pt x="146223" y="212396"/>
                    <a:pt x="130894" y="214759"/>
                    <a:pt x="112960" y="214759"/>
                  </a:cubicBezTo>
                  <a:cubicBezTo>
                    <a:pt x="96440" y="214759"/>
                    <a:pt x="81204" y="212638"/>
                    <a:pt x="67251" y="208396"/>
                  </a:cubicBezTo>
                  <a:cubicBezTo>
                    <a:pt x="53299" y="204155"/>
                    <a:pt x="41411" y="197774"/>
                    <a:pt x="31588" y="189253"/>
                  </a:cubicBezTo>
                  <a:cubicBezTo>
                    <a:pt x="21766" y="180733"/>
                    <a:pt x="14361" y="170929"/>
                    <a:pt x="9376" y="159841"/>
                  </a:cubicBezTo>
                  <a:cubicBezTo>
                    <a:pt x="3125" y="145777"/>
                    <a:pt x="0" y="130596"/>
                    <a:pt x="0" y="114300"/>
                  </a:cubicBezTo>
                  <a:cubicBezTo>
                    <a:pt x="0" y="96143"/>
                    <a:pt x="3720" y="78841"/>
                    <a:pt x="11162" y="62396"/>
                  </a:cubicBezTo>
                  <a:cubicBezTo>
                    <a:pt x="20240" y="42230"/>
                    <a:pt x="33132" y="26789"/>
                    <a:pt x="49838" y="16073"/>
                  </a:cubicBezTo>
                  <a:cubicBezTo>
                    <a:pt x="66544" y="5358"/>
                    <a:pt x="86804" y="0"/>
                    <a:pt x="110616" y="0"/>
                  </a:cubicBezTo>
                  <a:close/>
                  <a:moveTo>
                    <a:pt x="101910" y="62284"/>
                  </a:moveTo>
                  <a:cubicBezTo>
                    <a:pt x="97147" y="62284"/>
                    <a:pt x="92664" y="63494"/>
                    <a:pt x="88459" y="65912"/>
                  </a:cubicBezTo>
                  <a:cubicBezTo>
                    <a:pt x="84255" y="68331"/>
                    <a:pt x="80181" y="72219"/>
                    <a:pt x="76237" y="77576"/>
                  </a:cubicBezTo>
                  <a:cubicBezTo>
                    <a:pt x="72293" y="82934"/>
                    <a:pt x="69130" y="89445"/>
                    <a:pt x="66749" y="97110"/>
                  </a:cubicBezTo>
                  <a:cubicBezTo>
                    <a:pt x="64368" y="104775"/>
                    <a:pt x="63177" y="111807"/>
                    <a:pt x="63177" y="118207"/>
                  </a:cubicBezTo>
                  <a:cubicBezTo>
                    <a:pt x="63177" y="128401"/>
                    <a:pt x="65596" y="136326"/>
                    <a:pt x="70432" y="141982"/>
                  </a:cubicBezTo>
                  <a:cubicBezTo>
                    <a:pt x="75269" y="147637"/>
                    <a:pt x="80813" y="150465"/>
                    <a:pt x="87064" y="150465"/>
                  </a:cubicBezTo>
                  <a:cubicBezTo>
                    <a:pt x="91231" y="150465"/>
                    <a:pt x="95622" y="149219"/>
                    <a:pt x="100235" y="146726"/>
                  </a:cubicBezTo>
                  <a:cubicBezTo>
                    <a:pt x="104849" y="144233"/>
                    <a:pt x="109258" y="140531"/>
                    <a:pt x="113462" y="135619"/>
                  </a:cubicBezTo>
                  <a:cubicBezTo>
                    <a:pt x="117667" y="130708"/>
                    <a:pt x="121108" y="124476"/>
                    <a:pt x="123787" y="116923"/>
                  </a:cubicBezTo>
                  <a:cubicBezTo>
                    <a:pt x="126466" y="109370"/>
                    <a:pt x="127806" y="101798"/>
                    <a:pt x="127806" y="94208"/>
                  </a:cubicBezTo>
                  <a:cubicBezTo>
                    <a:pt x="127806" y="84088"/>
                    <a:pt x="125294" y="76237"/>
                    <a:pt x="120271" y="70656"/>
                  </a:cubicBezTo>
                  <a:cubicBezTo>
                    <a:pt x="115248" y="65075"/>
                    <a:pt x="109128" y="62284"/>
                    <a:pt x="101910" y="622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D58E09A-3654-49C5-BEF7-7E60386C2B8A}"/>
              </a:ext>
            </a:extLst>
          </p:cNvPr>
          <p:cNvSpPr txBox="1"/>
          <p:nvPr/>
        </p:nvSpPr>
        <p:spPr>
          <a:xfrm rot="16200000">
            <a:off x="-2172246" y="2921169"/>
            <a:ext cx="6364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68768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0">
      <a:dk1>
        <a:srgbClr val="000000"/>
      </a:dk1>
      <a:lt1>
        <a:srgbClr val="FFFFFF"/>
      </a:lt1>
      <a:dk2>
        <a:srgbClr val="202F3E"/>
      </a:dk2>
      <a:lt2>
        <a:srgbClr val="FFFFFF"/>
      </a:lt2>
      <a:accent1>
        <a:srgbClr val="04332B"/>
      </a:accent1>
      <a:accent2>
        <a:srgbClr val="005246"/>
      </a:accent2>
      <a:accent3>
        <a:srgbClr val="006958"/>
      </a:accent3>
      <a:accent4>
        <a:srgbClr val="00A988"/>
      </a:accent4>
      <a:accent5>
        <a:srgbClr val="00C5AB"/>
      </a:accent5>
      <a:accent6>
        <a:srgbClr val="00FFA4"/>
      </a:accent6>
      <a:hlink>
        <a:srgbClr val="F67C01"/>
      </a:hlink>
      <a:folHlink>
        <a:srgbClr val="FFCC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656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Georgia Pro Cond</vt:lpstr>
      <vt:lpstr>Georgia Pro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Kavitha</dc:creator>
  <cp:lastModifiedBy>DRT</cp:lastModifiedBy>
  <cp:revision>76</cp:revision>
  <dcterms:created xsi:type="dcterms:W3CDTF">2019-12-10T03:37:05Z</dcterms:created>
  <dcterms:modified xsi:type="dcterms:W3CDTF">2023-09-03T08:20:19Z</dcterms:modified>
</cp:coreProperties>
</file>